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3" r:id="rId1"/>
  </p:sldMasterIdLst>
  <p:notesMasterIdLst>
    <p:notesMasterId r:id="rId40"/>
  </p:notesMasterIdLst>
  <p:handoutMasterIdLst>
    <p:handoutMasterId r:id="rId41"/>
  </p:handoutMasterIdLst>
  <p:sldIdLst>
    <p:sldId id="997" r:id="rId2"/>
    <p:sldId id="998" r:id="rId3"/>
    <p:sldId id="999" r:id="rId4"/>
    <p:sldId id="1098" r:id="rId5"/>
    <p:sldId id="1161" r:id="rId6"/>
    <p:sldId id="1162" r:id="rId7"/>
    <p:sldId id="1163" r:id="rId8"/>
    <p:sldId id="1156" r:id="rId9"/>
    <p:sldId id="1139" r:id="rId10"/>
    <p:sldId id="1140" r:id="rId11"/>
    <p:sldId id="1141" r:id="rId12"/>
    <p:sldId id="1165" r:id="rId13"/>
    <p:sldId id="1157" r:id="rId14"/>
    <p:sldId id="1158" r:id="rId15"/>
    <p:sldId id="1128" r:id="rId16"/>
    <p:sldId id="1171" r:id="rId17"/>
    <p:sldId id="1172" r:id="rId18"/>
    <p:sldId id="1173" r:id="rId19"/>
    <p:sldId id="1104" r:id="rId20"/>
    <p:sldId id="1129" r:id="rId21"/>
    <p:sldId id="1166" r:id="rId22"/>
    <p:sldId id="1167" r:id="rId23"/>
    <p:sldId id="1168" r:id="rId24"/>
    <p:sldId id="1149" r:id="rId25"/>
    <p:sldId id="1150" r:id="rId26"/>
    <p:sldId id="1151" r:id="rId27"/>
    <p:sldId id="1147" r:id="rId28"/>
    <p:sldId id="1144" r:id="rId29"/>
    <p:sldId id="1107" r:id="rId30"/>
    <p:sldId id="1108" r:id="rId31"/>
    <p:sldId id="1159" r:id="rId32"/>
    <p:sldId id="1116" r:id="rId33"/>
    <p:sldId id="1117" r:id="rId34"/>
    <p:sldId id="1118" r:id="rId35"/>
    <p:sldId id="1169" r:id="rId36"/>
    <p:sldId id="1119" r:id="rId37"/>
    <p:sldId id="1170" r:id="rId38"/>
    <p:sldId id="1096" r:id="rId39"/>
  </p:sldIdLst>
  <p:sldSz cx="9144000" cy="6858000" type="screen4x3"/>
  <p:notesSz cx="6669088" cy="99187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2512"/>
    <a:srgbClr val="996633"/>
    <a:srgbClr val="FF9DEF"/>
    <a:srgbClr val="FF54EE"/>
    <a:srgbClr val="5381FF"/>
    <a:srgbClr val="B34240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2" autoAdjust="0"/>
    <p:restoredTop sz="84184" autoAdjust="0"/>
  </p:normalViewPr>
  <p:slideViewPr>
    <p:cSldViewPr>
      <p:cViewPr varScale="1">
        <p:scale>
          <a:sx n="57" d="100"/>
          <a:sy n="57" d="100"/>
        </p:scale>
        <p:origin x="15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5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8" y="786"/>
      </p:cViewPr>
      <p:guideLst>
        <p:guide orient="horz" pos="3124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63500">
              <a:solidFill>
                <a:srgbClr val="800000"/>
              </a:solidFill>
            </a:ln>
          </c:spPr>
          <c:marker>
            <c:symbol val="none"/>
          </c:marker>
          <c:cat>
            <c:numRef>
              <c:f>Foglio1!$A$2:$A$8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Foglio1!$B$2:$B$8</c:f>
              <c:numCache>
                <c:formatCode>General</c:formatCode>
                <c:ptCount val="7"/>
                <c:pt idx="0">
                  <c:v>20</c:v>
                </c:pt>
                <c:pt idx="1">
                  <c:v>65</c:v>
                </c:pt>
                <c:pt idx="2">
                  <c:v>125</c:v>
                </c:pt>
                <c:pt idx="3">
                  <c:v>105</c:v>
                </c:pt>
                <c:pt idx="4">
                  <c:v>119</c:v>
                </c:pt>
                <c:pt idx="5">
                  <c:v>128</c:v>
                </c:pt>
                <c:pt idx="6">
                  <c:v>189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Serie 2</c:v>
                </c:pt>
              </c:strCache>
            </c:strRef>
          </c:tx>
          <c:marker>
            <c:symbol val="none"/>
          </c:marker>
          <c:cat>
            <c:numRef>
              <c:f>Foglio1!$A$2:$A$8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Foglio1!$C$2:$C$8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Serie 3</c:v>
                </c:pt>
              </c:strCache>
            </c:strRef>
          </c:tx>
          <c:marker>
            <c:symbol val="none"/>
          </c:marker>
          <c:cat>
            <c:numRef>
              <c:f>Foglio1!$A$2:$A$8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Foglio1!$D$2:$D$8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1328664"/>
        <c:axId val="241329056"/>
      </c:lineChart>
      <c:catAx>
        <c:axId val="241328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41329056"/>
        <c:crosses val="autoZero"/>
        <c:auto val="1"/>
        <c:lblAlgn val="ctr"/>
        <c:lblOffset val="100"/>
        <c:noMultiLvlLbl val="0"/>
      </c:catAx>
      <c:valAx>
        <c:axId val="241329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1328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031CC-F435-4B50-9796-5E15F861921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66360E7-1799-489C-9709-6990450A38F4}">
      <dgm:prSet phldrT="[Testo]" custT="1"/>
      <dgm:spPr>
        <a:solidFill>
          <a:srgbClr val="372512"/>
        </a:solidFill>
      </dgm:spPr>
      <dgm:t>
        <a:bodyPr/>
        <a:lstStyle/>
        <a:p>
          <a:r>
            <a:rPr lang="it-IT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Battaglie verbali      on-line</a:t>
          </a:r>
        </a:p>
        <a:p>
          <a:r>
            <a:rPr lang="it-IT" sz="1600" dirty="0" smtClean="0"/>
            <a:t>(offese e minacce sui social network)</a:t>
          </a:r>
        </a:p>
        <a:p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81619-F078-4CCE-AEB4-9EA82A79F3B8}" type="parTrans" cxnId="{A50D1915-2805-4482-B19F-1C657C5DD496}">
      <dgm:prSet/>
      <dgm:spPr/>
      <dgm:t>
        <a:bodyPr/>
        <a:lstStyle/>
        <a:p>
          <a:endParaRPr lang="it-IT"/>
        </a:p>
      </dgm:t>
    </dgm:pt>
    <dgm:pt modelId="{F4BFABB5-34BA-413A-86E5-B5B27AB94882}" type="sibTrans" cxnId="{A50D1915-2805-4482-B19F-1C657C5DD496}">
      <dgm:prSet/>
      <dgm:spPr/>
      <dgm:t>
        <a:bodyPr/>
        <a:lstStyle/>
        <a:p>
          <a:endParaRPr lang="it-IT"/>
        </a:p>
      </dgm:t>
    </dgm:pt>
    <dgm:pt modelId="{86AE7C9F-C797-44BE-897C-B5FD5B2AD2C7}">
      <dgm:prSet phldrT="[Testo]" custT="1"/>
      <dgm:spPr>
        <a:solidFill>
          <a:srgbClr val="372512"/>
        </a:solidFill>
      </dgm:spPr>
      <dgm:t>
        <a:bodyPr/>
        <a:lstStyle/>
        <a:p>
          <a:r>
            <a:rPr lang="it-IT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 moleste</a:t>
          </a:r>
        </a:p>
        <a:p>
          <a:r>
            <a:rPr lang="it-IT" sz="1800" dirty="0" smtClean="0"/>
            <a:t>(sms – mms – e-mail – messaggi web – telefonate)</a:t>
          </a:r>
          <a:endParaRPr lang="it-IT" sz="1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8802A2-DA72-4331-B202-D81105852FF7}" type="parTrans" cxnId="{7590924C-0559-413F-94FA-A252E6230E3C}">
      <dgm:prSet/>
      <dgm:spPr/>
      <dgm:t>
        <a:bodyPr/>
        <a:lstStyle/>
        <a:p>
          <a:endParaRPr lang="it-IT"/>
        </a:p>
      </dgm:t>
    </dgm:pt>
    <dgm:pt modelId="{774BF63A-2696-4704-B0AD-3FBFF1B2FF2F}" type="sibTrans" cxnId="{7590924C-0559-413F-94FA-A252E6230E3C}">
      <dgm:prSet/>
      <dgm:spPr/>
      <dgm:t>
        <a:bodyPr/>
        <a:lstStyle/>
        <a:p>
          <a:endParaRPr lang="it-IT"/>
        </a:p>
      </dgm:t>
    </dgm:pt>
    <dgm:pt modelId="{9B409F44-70CD-445E-B1A8-0E414112FB80}">
      <dgm:prSet phldrT="[Testo]" custT="1"/>
      <dgm:spPr>
        <a:solidFill>
          <a:srgbClr val="372512"/>
        </a:solidFill>
      </dgm:spPr>
      <dgm:t>
        <a:bodyPr/>
        <a:lstStyle/>
        <a:p>
          <a:r>
            <a:rPr lang="it-IT" sz="1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Impersonificazione</a:t>
          </a:r>
          <a:endParaRPr lang="it-IT" sz="1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1800" dirty="0" smtClean="0"/>
            <a:t>(violazione di account altrui e/o creazione di falsi profili)</a:t>
          </a:r>
          <a:endParaRPr lang="it-IT" sz="1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06701F-2B6B-4468-9AB8-06E87B05F061}" type="parTrans" cxnId="{527249F1-2261-476E-8288-ED16BBEDED5A}">
      <dgm:prSet/>
      <dgm:spPr/>
      <dgm:t>
        <a:bodyPr/>
        <a:lstStyle/>
        <a:p>
          <a:endParaRPr lang="it-IT"/>
        </a:p>
      </dgm:t>
    </dgm:pt>
    <dgm:pt modelId="{BB511776-6160-4156-A424-36319D3A3878}" type="sibTrans" cxnId="{527249F1-2261-476E-8288-ED16BBEDED5A}">
      <dgm:prSet/>
      <dgm:spPr/>
      <dgm:t>
        <a:bodyPr/>
        <a:lstStyle/>
        <a:p>
          <a:endParaRPr lang="it-IT"/>
        </a:p>
      </dgm:t>
    </dgm:pt>
    <dgm:pt modelId="{5AD07715-C7A8-472F-8382-D27F6E6F9255}">
      <dgm:prSet phldrT="[Testo]" custT="1"/>
      <dgm:spPr>
        <a:solidFill>
          <a:srgbClr val="372512"/>
        </a:solidFill>
      </dgm:spPr>
      <dgm:t>
        <a:bodyPr/>
        <a:lstStyle/>
        <a:p>
          <a:pPr>
            <a:tabLst/>
          </a:pPr>
          <a:r>
            <a:rPr lang="it-IT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Violazione di confidenze</a:t>
          </a:r>
        </a:p>
        <a:p>
          <a:pPr>
            <a:tabLst/>
          </a:pPr>
          <a:r>
            <a:rPr lang="it-IT" sz="1800" dirty="0" smtClean="0"/>
            <a:t>(confidenze diffuse in Rete)</a:t>
          </a:r>
          <a:endParaRPr lang="it-IT" sz="1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6D09AA-8699-4C77-B34D-C5CB88AC9AFC}" type="parTrans" cxnId="{01EF321E-A449-4A09-A697-A2D7C603C7E5}">
      <dgm:prSet/>
      <dgm:spPr/>
      <dgm:t>
        <a:bodyPr/>
        <a:lstStyle/>
        <a:p>
          <a:endParaRPr lang="it-IT"/>
        </a:p>
      </dgm:t>
    </dgm:pt>
    <dgm:pt modelId="{3BAA9DE6-D6B9-41A6-8BC0-0E580453DE12}" type="sibTrans" cxnId="{01EF321E-A449-4A09-A697-A2D7C603C7E5}">
      <dgm:prSet/>
      <dgm:spPr/>
      <dgm:t>
        <a:bodyPr/>
        <a:lstStyle/>
        <a:p>
          <a:endParaRPr lang="it-IT"/>
        </a:p>
      </dgm:t>
    </dgm:pt>
    <dgm:pt modelId="{76D009FE-ACD2-4C56-A033-3EEAD6C7A06D}">
      <dgm:prSet phldrT="[Testo]" custT="1"/>
      <dgm:spPr>
        <a:solidFill>
          <a:srgbClr val="372512"/>
        </a:solidFill>
      </dgm:spPr>
      <dgm:t>
        <a:bodyPr/>
        <a:lstStyle/>
        <a:p>
          <a:r>
            <a:rPr lang="it-IT" sz="1800" b="1" dirty="0" err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Cyberbashing</a:t>
          </a:r>
          <a:endParaRPr lang="it-IT" sz="1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1800" dirty="0" smtClean="0"/>
            <a:t>(Condivisione ed apprezzamento on-line di atti di violenza)</a:t>
          </a:r>
          <a:endParaRPr lang="it-IT" sz="1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D72840-239F-43BC-BBB6-17A7CE89DBA0}" type="parTrans" cxnId="{C1896B60-8B46-4970-A773-1ACF5C626AB6}">
      <dgm:prSet/>
      <dgm:spPr/>
      <dgm:t>
        <a:bodyPr/>
        <a:lstStyle/>
        <a:p>
          <a:endParaRPr lang="it-IT"/>
        </a:p>
      </dgm:t>
    </dgm:pt>
    <dgm:pt modelId="{3D7133C3-F4F2-41E6-BA5D-468929A45335}" type="sibTrans" cxnId="{C1896B60-8B46-4970-A773-1ACF5C626AB6}">
      <dgm:prSet/>
      <dgm:spPr/>
      <dgm:t>
        <a:bodyPr/>
        <a:lstStyle/>
        <a:p>
          <a:endParaRPr lang="it-IT"/>
        </a:p>
      </dgm:t>
    </dgm:pt>
    <dgm:pt modelId="{83272597-B270-4425-8A25-46BFFBBA6DAF}">
      <dgm:prSet phldrT="[Testo]" custT="1"/>
      <dgm:spPr>
        <a:solidFill>
          <a:srgbClr val="372512"/>
        </a:solidFill>
      </dgm:spPr>
      <dgm:t>
        <a:bodyPr/>
        <a:lstStyle/>
        <a:p>
          <a:r>
            <a:rPr lang="it-IT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Denigrazione</a:t>
          </a:r>
        </a:p>
        <a:p>
          <a:r>
            <a:rPr lang="it-IT" sz="1600" dirty="0" smtClean="0"/>
            <a:t>(invio di messaggi, foto o video screditanti o ridicolizzanti)</a:t>
          </a:r>
          <a:endParaRPr lang="it-IT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308E1D-AC89-4744-B7CD-79D2B69B59D2}" type="parTrans" cxnId="{AD084259-14A4-4ACB-A68C-68FAA16BCEC1}">
      <dgm:prSet/>
      <dgm:spPr/>
      <dgm:t>
        <a:bodyPr/>
        <a:lstStyle/>
        <a:p>
          <a:endParaRPr lang="it-IT"/>
        </a:p>
      </dgm:t>
    </dgm:pt>
    <dgm:pt modelId="{85F0188A-0D5B-4364-A308-BA22027977C4}" type="sibTrans" cxnId="{AD084259-14A4-4ACB-A68C-68FAA16BCEC1}">
      <dgm:prSet/>
      <dgm:spPr>
        <a:solidFill>
          <a:schemeClr val="accent1">
            <a:tint val="60000"/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it-IT"/>
        </a:p>
      </dgm:t>
    </dgm:pt>
    <dgm:pt modelId="{8DBFC07E-F0E4-4CA8-93BF-E43748AD5022}">
      <dgm:prSet custT="1"/>
      <dgm:spPr>
        <a:solidFill>
          <a:srgbClr val="372512"/>
        </a:solidFill>
      </dgm:spPr>
      <dgm:t>
        <a:bodyPr/>
        <a:lstStyle/>
        <a:p>
          <a:r>
            <a:rPr lang="it-IT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Esclusione</a:t>
          </a:r>
        </a:p>
        <a:p>
          <a:r>
            <a:rPr lang="it-IT" sz="1600" dirty="0" smtClean="0"/>
            <a:t>(esclusione intenzionale di un soggetto da un gruppo on-line)</a:t>
          </a:r>
          <a:endParaRPr lang="it-IT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53B842-379A-41BC-80B6-578F41E3CF75}" type="parTrans" cxnId="{3B96CB7F-037B-4E2E-984D-DD5D25D0A4F3}">
      <dgm:prSet/>
      <dgm:spPr/>
      <dgm:t>
        <a:bodyPr/>
        <a:lstStyle/>
        <a:p>
          <a:endParaRPr lang="it-IT"/>
        </a:p>
      </dgm:t>
    </dgm:pt>
    <dgm:pt modelId="{9F2C4E9E-36F9-4290-8C20-6765F71FFA9C}" type="sibTrans" cxnId="{3B96CB7F-037B-4E2E-984D-DD5D25D0A4F3}">
      <dgm:prSet/>
      <dgm:spPr/>
      <dgm:t>
        <a:bodyPr/>
        <a:lstStyle/>
        <a:p>
          <a:endParaRPr lang="it-IT"/>
        </a:p>
      </dgm:t>
    </dgm:pt>
    <dgm:pt modelId="{D491C002-72CE-40B5-91A3-A999A858A875}" type="pres">
      <dgm:prSet presAssocID="{120031CC-F435-4B50-9796-5E15F86192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84BEC9F9-BF8E-4B34-B1E0-ABBE3C10F9EC}" type="pres">
      <dgm:prSet presAssocID="{566360E7-1799-489C-9709-6990450A38F4}" presName="node" presStyleLbl="node1" presStyleIdx="0" presStyleCnt="7" custScaleX="194281" custScaleY="128027" custRadScaleRad="93328" custRadScaleInc="146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687CA4-304B-4A4F-BD7F-E420292BF72F}" type="pres">
      <dgm:prSet presAssocID="{F4BFABB5-34BA-413A-86E5-B5B27AB94882}" presName="sibTrans" presStyleLbl="sibTrans2D1" presStyleIdx="0" presStyleCnt="7"/>
      <dgm:spPr/>
      <dgm:t>
        <a:bodyPr/>
        <a:lstStyle/>
        <a:p>
          <a:endParaRPr lang="it-IT"/>
        </a:p>
      </dgm:t>
    </dgm:pt>
    <dgm:pt modelId="{BFC582EA-F5B8-47E9-94DD-6F3890798311}" type="pres">
      <dgm:prSet presAssocID="{F4BFABB5-34BA-413A-86E5-B5B27AB94882}" presName="connectorText" presStyleLbl="sibTrans2D1" presStyleIdx="0" presStyleCnt="7"/>
      <dgm:spPr/>
      <dgm:t>
        <a:bodyPr/>
        <a:lstStyle/>
        <a:p>
          <a:endParaRPr lang="it-IT"/>
        </a:p>
      </dgm:t>
    </dgm:pt>
    <dgm:pt modelId="{2A7DFA6E-1D5A-489B-804D-36E4E2144979}" type="pres">
      <dgm:prSet presAssocID="{86AE7C9F-C797-44BE-897C-B5FD5B2AD2C7}" presName="node" presStyleLbl="node1" presStyleIdx="1" presStyleCnt="7" custScaleX="190748" custScaleY="128027" custRadScaleRad="98749" custRadScaleInc="3072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AE70B9-1FDA-4DBF-8E2A-C1AA5B02BFE6}" type="pres">
      <dgm:prSet presAssocID="{774BF63A-2696-4704-B0AD-3FBFF1B2FF2F}" presName="sibTrans" presStyleLbl="sibTrans2D1" presStyleIdx="1" presStyleCnt="7" custLinFactNeighborX="22428" custLinFactNeighborY="-13078"/>
      <dgm:spPr/>
      <dgm:t>
        <a:bodyPr/>
        <a:lstStyle/>
        <a:p>
          <a:endParaRPr lang="it-IT"/>
        </a:p>
      </dgm:t>
    </dgm:pt>
    <dgm:pt modelId="{0439EA6F-F68E-4825-B587-E2AEE7333705}" type="pres">
      <dgm:prSet presAssocID="{774BF63A-2696-4704-B0AD-3FBFF1B2FF2F}" presName="connectorText" presStyleLbl="sibTrans2D1" presStyleIdx="1" presStyleCnt="7"/>
      <dgm:spPr/>
      <dgm:t>
        <a:bodyPr/>
        <a:lstStyle/>
        <a:p>
          <a:endParaRPr lang="it-IT"/>
        </a:p>
      </dgm:t>
    </dgm:pt>
    <dgm:pt modelId="{DC68C73A-FBE6-4650-A5AA-AC7B4D2FE202}" type="pres">
      <dgm:prSet presAssocID="{9B409F44-70CD-445E-B1A8-0E414112FB80}" presName="node" presStyleLbl="node1" presStyleIdx="2" presStyleCnt="7" custScaleX="218907" custScaleY="143084" custRadScaleRad="104880" custRadScaleInc="-20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A73CEC-2FDF-4500-A14B-667F1433F4BE}" type="pres">
      <dgm:prSet presAssocID="{BB511776-6160-4156-A424-36319D3A3878}" presName="sibTrans" presStyleLbl="sibTrans2D1" presStyleIdx="2" presStyleCnt="7"/>
      <dgm:spPr/>
      <dgm:t>
        <a:bodyPr/>
        <a:lstStyle/>
        <a:p>
          <a:endParaRPr lang="it-IT"/>
        </a:p>
      </dgm:t>
    </dgm:pt>
    <dgm:pt modelId="{F0B8639F-B422-4259-AFF6-17C3F23BCBA6}" type="pres">
      <dgm:prSet presAssocID="{BB511776-6160-4156-A424-36319D3A3878}" presName="connectorText" presStyleLbl="sibTrans2D1" presStyleIdx="2" presStyleCnt="7"/>
      <dgm:spPr/>
      <dgm:t>
        <a:bodyPr/>
        <a:lstStyle/>
        <a:p>
          <a:endParaRPr lang="it-IT"/>
        </a:p>
      </dgm:t>
    </dgm:pt>
    <dgm:pt modelId="{3B176C36-CABD-43B2-A005-063F931738F8}" type="pres">
      <dgm:prSet presAssocID="{5AD07715-C7A8-472F-8382-D27F6E6F9255}" presName="node" presStyleLbl="node1" presStyleIdx="3" presStyleCnt="7" custScaleX="215307" custScaleY="128027" custRadScaleRad="98505" custRadScaleInc="-2425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19F5262-915B-4B95-9BE2-086AF75E9C29}" type="pres">
      <dgm:prSet presAssocID="{3BAA9DE6-D6B9-41A6-8BC0-0E580453DE12}" presName="sibTrans" presStyleLbl="sibTrans2D1" presStyleIdx="3" presStyleCnt="7"/>
      <dgm:spPr/>
      <dgm:t>
        <a:bodyPr/>
        <a:lstStyle/>
        <a:p>
          <a:endParaRPr lang="it-IT"/>
        </a:p>
      </dgm:t>
    </dgm:pt>
    <dgm:pt modelId="{2DE11CDE-E316-4071-AE29-2E1C7E75744D}" type="pres">
      <dgm:prSet presAssocID="{3BAA9DE6-D6B9-41A6-8BC0-0E580453DE12}" presName="connectorText" presStyleLbl="sibTrans2D1" presStyleIdx="3" presStyleCnt="7"/>
      <dgm:spPr/>
      <dgm:t>
        <a:bodyPr/>
        <a:lstStyle/>
        <a:p>
          <a:endParaRPr lang="it-IT"/>
        </a:p>
      </dgm:t>
    </dgm:pt>
    <dgm:pt modelId="{7C586363-FFBE-41BB-9107-79742C2EF030}" type="pres">
      <dgm:prSet presAssocID="{76D009FE-ACD2-4C56-A033-3EEAD6C7A06D}" presName="node" presStyleLbl="node1" presStyleIdx="4" presStyleCnt="7" custScaleX="224280" custScaleY="139620" custRadScaleRad="104028" custRadScaleInc="5034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7D9BB22-74EF-4077-AB4E-35F0715DFA89}" type="pres">
      <dgm:prSet presAssocID="{3D7133C3-F4F2-41E6-BA5D-468929A45335}" presName="sibTrans" presStyleLbl="sibTrans2D1" presStyleIdx="4" presStyleCnt="7"/>
      <dgm:spPr/>
      <dgm:t>
        <a:bodyPr/>
        <a:lstStyle/>
        <a:p>
          <a:endParaRPr lang="it-IT"/>
        </a:p>
      </dgm:t>
    </dgm:pt>
    <dgm:pt modelId="{E8D4C8A9-933C-4266-ADC1-5E0BF5B434E4}" type="pres">
      <dgm:prSet presAssocID="{3D7133C3-F4F2-41E6-BA5D-468929A45335}" presName="connectorText" presStyleLbl="sibTrans2D1" presStyleIdx="4" presStyleCnt="7"/>
      <dgm:spPr/>
      <dgm:t>
        <a:bodyPr/>
        <a:lstStyle/>
        <a:p>
          <a:endParaRPr lang="it-IT"/>
        </a:p>
      </dgm:t>
    </dgm:pt>
    <dgm:pt modelId="{580C4F26-8E92-4851-B5D6-E7D2B5329998}" type="pres">
      <dgm:prSet presAssocID="{8DBFC07E-F0E4-4CA8-93BF-E43748AD5022}" presName="node" presStyleLbl="node1" presStyleIdx="5" presStyleCnt="7" custScaleX="199816" custScaleY="128027" custRadScaleRad="95327" custRadScaleInc="2780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E5AAC7D-C149-4DE8-9005-064FBD412C2A}" type="pres">
      <dgm:prSet presAssocID="{9F2C4E9E-36F9-4290-8C20-6765F71FFA9C}" presName="sibTrans" presStyleLbl="sibTrans2D1" presStyleIdx="5" presStyleCnt="7"/>
      <dgm:spPr/>
      <dgm:t>
        <a:bodyPr/>
        <a:lstStyle/>
        <a:p>
          <a:endParaRPr lang="it-IT"/>
        </a:p>
      </dgm:t>
    </dgm:pt>
    <dgm:pt modelId="{17D97C02-F104-4046-B970-BFEF90BFEBC2}" type="pres">
      <dgm:prSet presAssocID="{9F2C4E9E-36F9-4290-8C20-6765F71FFA9C}" presName="connectorText" presStyleLbl="sibTrans2D1" presStyleIdx="5" presStyleCnt="7"/>
      <dgm:spPr/>
      <dgm:t>
        <a:bodyPr/>
        <a:lstStyle/>
        <a:p>
          <a:endParaRPr lang="it-IT"/>
        </a:p>
      </dgm:t>
    </dgm:pt>
    <dgm:pt modelId="{D1E2A115-F85E-47C7-9FFF-EAEF6ABB5967}" type="pres">
      <dgm:prSet presAssocID="{83272597-B270-4425-8A25-46BFFBBA6DAF}" presName="node" presStyleLbl="node1" presStyleIdx="6" presStyleCnt="7" custScaleX="215287" custScaleY="142099" custRadScaleRad="99081" custRadScaleInc="473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69CA9A-7045-45B0-B33A-E4B3FA7B94A9}" type="pres">
      <dgm:prSet presAssocID="{85F0188A-0D5B-4364-A308-BA22027977C4}" presName="sibTrans" presStyleLbl="sibTrans2D1" presStyleIdx="6" presStyleCnt="7" custLinFactX="-291921" custLinFactY="200000" custLinFactNeighborX="-300000" custLinFactNeighborY="298868"/>
      <dgm:spPr/>
      <dgm:t>
        <a:bodyPr/>
        <a:lstStyle/>
        <a:p>
          <a:endParaRPr lang="it-IT"/>
        </a:p>
      </dgm:t>
    </dgm:pt>
    <dgm:pt modelId="{4351D742-5E59-425E-810C-0C80768B320D}" type="pres">
      <dgm:prSet presAssocID="{85F0188A-0D5B-4364-A308-BA22027977C4}" presName="connectorText" presStyleLbl="sibTrans2D1" presStyleIdx="6" presStyleCnt="7"/>
      <dgm:spPr/>
      <dgm:t>
        <a:bodyPr/>
        <a:lstStyle/>
        <a:p>
          <a:endParaRPr lang="it-IT"/>
        </a:p>
      </dgm:t>
    </dgm:pt>
  </dgm:ptLst>
  <dgm:cxnLst>
    <dgm:cxn modelId="{527249F1-2261-476E-8288-ED16BBEDED5A}" srcId="{120031CC-F435-4B50-9796-5E15F8619215}" destId="{9B409F44-70CD-445E-B1A8-0E414112FB80}" srcOrd="2" destOrd="0" parTransId="{5306701F-2B6B-4468-9AB8-06E87B05F061}" sibTransId="{BB511776-6160-4156-A424-36319D3A3878}"/>
    <dgm:cxn modelId="{59446D92-126C-427D-8F39-CDB0A1B092A1}" type="presOf" srcId="{3D7133C3-F4F2-41E6-BA5D-468929A45335}" destId="{E7D9BB22-74EF-4077-AB4E-35F0715DFA89}" srcOrd="0" destOrd="0" presId="urn:microsoft.com/office/officeart/2005/8/layout/cycle2"/>
    <dgm:cxn modelId="{E6FB5E5F-28D4-4023-9B2D-1D07971A979C}" type="presOf" srcId="{566360E7-1799-489C-9709-6990450A38F4}" destId="{84BEC9F9-BF8E-4B34-B1E0-ABBE3C10F9EC}" srcOrd="0" destOrd="0" presId="urn:microsoft.com/office/officeart/2005/8/layout/cycle2"/>
    <dgm:cxn modelId="{7065D41D-F227-48BF-B82D-9C2D0114D940}" type="presOf" srcId="{774BF63A-2696-4704-B0AD-3FBFF1B2FF2F}" destId="{73AE70B9-1FDA-4DBF-8E2A-C1AA5B02BFE6}" srcOrd="0" destOrd="0" presId="urn:microsoft.com/office/officeart/2005/8/layout/cycle2"/>
    <dgm:cxn modelId="{D97D0F48-331C-4830-92E9-28010126C37C}" type="presOf" srcId="{8DBFC07E-F0E4-4CA8-93BF-E43748AD5022}" destId="{580C4F26-8E92-4851-B5D6-E7D2B5329998}" srcOrd="0" destOrd="0" presId="urn:microsoft.com/office/officeart/2005/8/layout/cycle2"/>
    <dgm:cxn modelId="{3B94E0C9-1756-4843-B83C-444530EAF871}" type="presOf" srcId="{76D009FE-ACD2-4C56-A033-3EEAD6C7A06D}" destId="{7C586363-FFBE-41BB-9107-79742C2EF030}" srcOrd="0" destOrd="0" presId="urn:microsoft.com/office/officeart/2005/8/layout/cycle2"/>
    <dgm:cxn modelId="{15564E63-D1F7-4777-ACF3-017EDDC29267}" type="presOf" srcId="{3D7133C3-F4F2-41E6-BA5D-468929A45335}" destId="{E8D4C8A9-933C-4266-ADC1-5E0BF5B434E4}" srcOrd="1" destOrd="0" presId="urn:microsoft.com/office/officeart/2005/8/layout/cycle2"/>
    <dgm:cxn modelId="{9DA33706-D445-4EFA-B583-01F09A7F1425}" type="presOf" srcId="{85F0188A-0D5B-4364-A308-BA22027977C4}" destId="{B369CA9A-7045-45B0-B33A-E4B3FA7B94A9}" srcOrd="0" destOrd="0" presId="urn:microsoft.com/office/officeart/2005/8/layout/cycle2"/>
    <dgm:cxn modelId="{7590924C-0559-413F-94FA-A252E6230E3C}" srcId="{120031CC-F435-4B50-9796-5E15F8619215}" destId="{86AE7C9F-C797-44BE-897C-B5FD5B2AD2C7}" srcOrd="1" destOrd="0" parTransId="{FA8802A2-DA72-4331-B202-D81105852FF7}" sibTransId="{774BF63A-2696-4704-B0AD-3FBFF1B2FF2F}"/>
    <dgm:cxn modelId="{01EF321E-A449-4A09-A697-A2D7C603C7E5}" srcId="{120031CC-F435-4B50-9796-5E15F8619215}" destId="{5AD07715-C7A8-472F-8382-D27F6E6F9255}" srcOrd="3" destOrd="0" parTransId="{546D09AA-8699-4C77-B34D-C5CB88AC9AFC}" sibTransId="{3BAA9DE6-D6B9-41A6-8BC0-0E580453DE12}"/>
    <dgm:cxn modelId="{B6A0FFAE-2195-44C9-A456-7C69E2442FBC}" type="presOf" srcId="{9F2C4E9E-36F9-4290-8C20-6765F71FFA9C}" destId="{17D97C02-F104-4046-B970-BFEF90BFEBC2}" srcOrd="1" destOrd="0" presId="urn:microsoft.com/office/officeart/2005/8/layout/cycle2"/>
    <dgm:cxn modelId="{3B96CB7F-037B-4E2E-984D-DD5D25D0A4F3}" srcId="{120031CC-F435-4B50-9796-5E15F8619215}" destId="{8DBFC07E-F0E4-4CA8-93BF-E43748AD5022}" srcOrd="5" destOrd="0" parTransId="{CF53B842-379A-41BC-80B6-578F41E3CF75}" sibTransId="{9F2C4E9E-36F9-4290-8C20-6765F71FFA9C}"/>
    <dgm:cxn modelId="{A50D1915-2805-4482-B19F-1C657C5DD496}" srcId="{120031CC-F435-4B50-9796-5E15F8619215}" destId="{566360E7-1799-489C-9709-6990450A38F4}" srcOrd="0" destOrd="0" parTransId="{AAB81619-F078-4CCE-AEB4-9EA82A79F3B8}" sibTransId="{F4BFABB5-34BA-413A-86E5-B5B27AB94882}"/>
    <dgm:cxn modelId="{0428DCC6-03DC-4233-AE6F-EA3223ECF053}" type="presOf" srcId="{9F2C4E9E-36F9-4290-8C20-6765F71FFA9C}" destId="{2E5AAC7D-C149-4DE8-9005-064FBD412C2A}" srcOrd="0" destOrd="0" presId="urn:microsoft.com/office/officeart/2005/8/layout/cycle2"/>
    <dgm:cxn modelId="{104F1A55-C7FC-4540-911C-A1CEEC354732}" type="presOf" srcId="{3BAA9DE6-D6B9-41A6-8BC0-0E580453DE12}" destId="{019F5262-915B-4B95-9BE2-086AF75E9C29}" srcOrd="0" destOrd="0" presId="urn:microsoft.com/office/officeart/2005/8/layout/cycle2"/>
    <dgm:cxn modelId="{2497301F-143F-443A-952C-D28BCE339B8E}" type="presOf" srcId="{3BAA9DE6-D6B9-41A6-8BC0-0E580453DE12}" destId="{2DE11CDE-E316-4071-AE29-2E1C7E75744D}" srcOrd="1" destOrd="0" presId="urn:microsoft.com/office/officeart/2005/8/layout/cycle2"/>
    <dgm:cxn modelId="{522E4FE5-0974-4C3A-8CE4-F8389870101A}" type="presOf" srcId="{9B409F44-70CD-445E-B1A8-0E414112FB80}" destId="{DC68C73A-FBE6-4650-A5AA-AC7B4D2FE202}" srcOrd="0" destOrd="0" presId="urn:microsoft.com/office/officeart/2005/8/layout/cycle2"/>
    <dgm:cxn modelId="{469E6B6A-F21E-4C2F-AD48-6A62923E5ED4}" type="presOf" srcId="{5AD07715-C7A8-472F-8382-D27F6E6F9255}" destId="{3B176C36-CABD-43B2-A005-063F931738F8}" srcOrd="0" destOrd="0" presId="urn:microsoft.com/office/officeart/2005/8/layout/cycle2"/>
    <dgm:cxn modelId="{7E8E059C-ED08-4902-9652-BDFE8589522C}" type="presOf" srcId="{774BF63A-2696-4704-B0AD-3FBFF1B2FF2F}" destId="{0439EA6F-F68E-4825-B587-E2AEE7333705}" srcOrd="1" destOrd="0" presId="urn:microsoft.com/office/officeart/2005/8/layout/cycle2"/>
    <dgm:cxn modelId="{C1896B60-8B46-4970-A773-1ACF5C626AB6}" srcId="{120031CC-F435-4B50-9796-5E15F8619215}" destId="{76D009FE-ACD2-4C56-A033-3EEAD6C7A06D}" srcOrd="4" destOrd="0" parTransId="{48D72840-239F-43BC-BBB6-17A7CE89DBA0}" sibTransId="{3D7133C3-F4F2-41E6-BA5D-468929A45335}"/>
    <dgm:cxn modelId="{61F932A8-0D59-4B1A-AB4D-0B4E9A3C86C9}" type="presOf" srcId="{120031CC-F435-4B50-9796-5E15F8619215}" destId="{D491C002-72CE-40B5-91A3-A999A858A875}" srcOrd="0" destOrd="0" presId="urn:microsoft.com/office/officeart/2005/8/layout/cycle2"/>
    <dgm:cxn modelId="{3DBDDD40-3B2F-4FFF-A129-3A59391E3501}" type="presOf" srcId="{86AE7C9F-C797-44BE-897C-B5FD5B2AD2C7}" destId="{2A7DFA6E-1D5A-489B-804D-36E4E2144979}" srcOrd="0" destOrd="0" presId="urn:microsoft.com/office/officeart/2005/8/layout/cycle2"/>
    <dgm:cxn modelId="{CA714310-66D0-4AB4-AC57-438E2DC3A84E}" type="presOf" srcId="{85F0188A-0D5B-4364-A308-BA22027977C4}" destId="{4351D742-5E59-425E-810C-0C80768B320D}" srcOrd="1" destOrd="0" presId="urn:microsoft.com/office/officeart/2005/8/layout/cycle2"/>
    <dgm:cxn modelId="{AD084259-14A4-4ACB-A68C-68FAA16BCEC1}" srcId="{120031CC-F435-4B50-9796-5E15F8619215}" destId="{83272597-B270-4425-8A25-46BFFBBA6DAF}" srcOrd="6" destOrd="0" parTransId="{CF308E1D-AC89-4744-B7CD-79D2B69B59D2}" sibTransId="{85F0188A-0D5B-4364-A308-BA22027977C4}"/>
    <dgm:cxn modelId="{9BDF8B49-FC9F-4F8B-B576-04225FDA9174}" type="presOf" srcId="{BB511776-6160-4156-A424-36319D3A3878}" destId="{F8A73CEC-2FDF-4500-A14B-667F1433F4BE}" srcOrd="0" destOrd="0" presId="urn:microsoft.com/office/officeart/2005/8/layout/cycle2"/>
    <dgm:cxn modelId="{B5780034-81CD-44A2-A83A-6C962E24630E}" type="presOf" srcId="{83272597-B270-4425-8A25-46BFFBBA6DAF}" destId="{D1E2A115-F85E-47C7-9FFF-EAEF6ABB5967}" srcOrd="0" destOrd="0" presId="urn:microsoft.com/office/officeart/2005/8/layout/cycle2"/>
    <dgm:cxn modelId="{E15EEDB5-1763-446B-B945-61D2378DB252}" type="presOf" srcId="{F4BFABB5-34BA-413A-86E5-B5B27AB94882}" destId="{47687CA4-304B-4A4F-BD7F-E420292BF72F}" srcOrd="0" destOrd="0" presId="urn:microsoft.com/office/officeart/2005/8/layout/cycle2"/>
    <dgm:cxn modelId="{0F7878BF-F3D8-45E6-B6BB-4237EED1641A}" type="presOf" srcId="{BB511776-6160-4156-A424-36319D3A3878}" destId="{F0B8639F-B422-4259-AFF6-17C3F23BCBA6}" srcOrd="1" destOrd="0" presId="urn:microsoft.com/office/officeart/2005/8/layout/cycle2"/>
    <dgm:cxn modelId="{C09F505F-FDC1-478F-A30C-FABE52BAE161}" type="presOf" srcId="{F4BFABB5-34BA-413A-86E5-B5B27AB94882}" destId="{BFC582EA-F5B8-47E9-94DD-6F3890798311}" srcOrd="1" destOrd="0" presId="urn:microsoft.com/office/officeart/2005/8/layout/cycle2"/>
    <dgm:cxn modelId="{DBE3F230-3DCE-4B6C-9EB2-A34CF0E47146}" type="presParOf" srcId="{D491C002-72CE-40B5-91A3-A999A858A875}" destId="{84BEC9F9-BF8E-4B34-B1E0-ABBE3C10F9EC}" srcOrd="0" destOrd="0" presId="urn:microsoft.com/office/officeart/2005/8/layout/cycle2"/>
    <dgm:cxn modelId="{266D46CE-F9A9-4103-8344-2EEE12BD3D90}" type="presParOf" srcId="{D491C002-72CE-40B5-91A3-A999A858A875}" destId="{47687CA4-304B-4A4F-BD7F-E420292BF72F}" srcOrd="1" destOrd="0" presId="urn:microsoft.com/office/officeart/2005/8/layout/cycle2"/>
    <dgm:cxn modelId="{9DC2EC27-206A-466D-B131-458608F311BC}" type="presParOf" srcId="{47687CA4-304B-4A4F-BD7F-E420292BF72F}" destId="{BFC582EA-F5B8-47E9-94DD-6F3890798311}" srcOrd="0" destOrd="0" presId="urn:microsoft.com/office/officeart/2005/8/layout/cycle2"/>
    <dgm:cxn modelId="{77D7DE6A-A175-4BB5-82C4-82B40CC211C9}" type="presParOf" srcId="{D491C002-72CE-40B5-91A3-A999A858A875}" destId="{2A7DFA6E-1D5A-489B-804D-36E4E2144979}" srcOrd="2" destOrd="0" presId="urn:microsoft.com/office/officeart/2005/8/layout/cycle2"/>
    <dgm:cxn modelId="{F52A6178-07D2-4819-8616-1C147C2E9F73}" type="presParOf" srcId="{D491C002-72CE-40B5-91A3-A999A858A875}" destId="{73AE70B9-1FDA-4DBF-8E2A-C1AA5B02BFE6}" srcOrd="3" destOrd="0" presId="urn:microsoft.com/office/officeart/2005/8/layout/cycle2"/>
    <dgm:cxn modelId="{F7F0AA23-F16F-4FD2-ADF4-7E1B5DBA3C76}" type="presParOf" srcId="{73AE70B9-1FDA-4DBF-8E2A-C1AA5B02BFE6}" destId="{0439EA6F-F68E-4825-B587-E2AEE7333705}" srcOrd="0" destOrd="0" presId="urn:microsoft.com/office/officeart/2005/8/layout/cycle2"/>
    <dgm:cxn modelId="{34E07902-0769-4967-B256-7219104DC1B8}" type="presParOf" srcId="{D491C002-72CE-40B5-91A3-A999A858A875}" destId="{DC68C73A-FBE6-4650-A5AA-AC7B4D2FE202}" srcOrd="4" destOrd="0" presId="urn:microsoft.com/office/officeart/2005/8/layout/cycle2"/>
    <dgm:cxn modelId="{7AA89A75-9CCD-461A-ABA4-72B49CEFEDB3}" type="presParOf" srcId="{D491C002-72CE-40B5-91A3-A999A858A875}" destId="{F8A73CEC-2FDF-4500-A14B-667F1433F4BE}" srcOrd="5" destOrd="0" presId="urn:microsoft.com/office/officeart/2005/8/layout/cycle2"/>
    <dgm:cxn modelId="{90BBF0A6-E0E3-4D7B-B2DE-978EC234FA57}" type="presParOf" srcId="{F8A73CEC-2FDF-4500-A14B-667F1433F4BE}" destId="{F0B8639F-B422-4259-AFF6-17C3F23BCBA6}" srcOrd="0" destOrd="0" presId="urn:microsoft.com/office/officeart/2005/8/layout/cycle2"/>
    <dgm:cxn modelId="{3617742E-A27A-452F-9CF6-E13C52FC89F4}" type="presParOf" srcId="{D491C002-72CE-40B5-91A3-A999A858A875}" destId="{3B176C36-CABD-43B2-A005-063F931738F8}" srcOrd="6" destOrd="0" presId="urn:microsoft.com/office/officeart/2005/8/layout/cycle2"/>
    <dgm:cxn modelId="{FF73C81C-6A5B-4CC2-B9EC-B2FB8F64BBEB}" type="presParOf" srcId="{D491C002-72CE-40B5-91A3-A999A858A875}" destId="{019F5262-915B-4B95-9BE2-086AF75E9C29}" srcOrd="7" destOrd="0" presId="urn:microsoft.com/office/officeart/2005/8/layout/cycle2"/>
    <dgm:cxn modelId="{01DCC659-95F6-4596-ACB5-EDC6514A829C}" type="presParOf" srcId="{019F5262-915B-4B95-9BE2-086AF75E9C29}" destId="{2DE11CDE-E316-4071-AE29-2E1C7E75744D}" srcOrd="0" destOrd="0" presId="urn:microsoft.com/office/officeart/2005/8/layout/cycle2"/>
    <dgm:cxn modelId="{94E832A2-D58E-47F0-AE72-A560FBAEAAFC}" type="presParOf" srcId="{D491C002-72CE-40B5-91A3-A999A858A875}" destId="{7C586363-FFBE-41BB-9107-79742C2EF030}" srcOrd="8" destOrd="0" presId="urn:microsoft.com/office/officeart/2005/8/layout/cycle2"/>
    <dgm:cxn modelId="{0F91C890-2204-465D-B7C4-6C1F90232A08}" type="presParOf" srcId="{D491C002-72CE-40B5-91A3-A999A858A875}" destId="{E7D9BB22-74EF-4077-AB4E-35F0715DFA89}" srcOrd="9" destOrd="0" presId="urn:microsoft.com/office/officeart/2005/8/layout/cycle2"/>
    <dgm:cxn modelId="{D8126D36-B40F-44EC-B505-7BAE1087105F}" type="presParOf" srcId="{E7D9BB22-74EF-4077-AB4E-35F0715DFA89}" destId="{E8D4C8A9-933C-4266-ADC1-5E0BF5B434E4}" srcOrd="0" destOrd="0" presId="urn:microsoft.com/office/officeart/2005/8/layout/cycle2"/>
    <dgm:cxn modelId="{BF7F6E84-4CAA-4D71-9FE1-A0D16C871AC2}" type="presParOf" srcId="{D491C002-72CE-40B5-91A3-A999A858A875}" destId="{580C4F26-8E92-4851-B5D6-E7D2B5329998}" srcOrd="10" destOrd="0" presId="urn:microsoft.com/office/officeart/2005/8/layout/cycle2"/>
    <dgm:cxn modelId="{5BC7E3D9-A884-4842-943C-F9DA4F37C8CE}" type="presParOf" srcId="{D491C002-72CE-40B5-91A3-A999A858A875}" destId="{2E5AAC7D-C149-4DE8-9005-064FBD412C2A}" srcOrd="11" destOrd="0" presId="urn:microsoft.com/office/officeart/2005/8/layout/cycle2"/>
    <dgm:cxn modelId="{2D22096C-7838-4880-B37E-801D75EDC73C}" type="presParOf" srcId="{2E5AAC7D-C149-4DE8-9005-064FBD412C2A}" destId="{17D97C02-F104-4046-B970-BFEF90BFEBC2}" srcOrd="0" destOrd="0" presId="urn:microsoft.com/office/officeart/2005/8/layout/cycle2"/>
    <dgm:cxn modelId="{FF40026A-1D6C-4164-9010-79E07D7C5ED6}" type="presParOf" srcId="{D491C002-72CE-40B5-91A3-A999A858A875}" destId="{D1E2A115-F85E-47C7-9FFF-EAEF6ABB5967}" srcOrd="12" destOrd="0" presId="urn:microsoft.com/office/officeart/2005/8/layout/cycle2"/>
    <dgm:cxn modelId="{AE85768D-F261-4504-8DA2-596C7691554D}" type="presParOf" srcId="{D491C002-72CE-40B5-91A3-A999A858A875}" destId="{B369CA9A-7045-45B0-B33A-E4B3FA7B94A9}" srcOrd="13" destOrd="0" presId="urn:microsoft.com/office/officeart/2005/8/layout/cycle2"/>
    <dgm:cxn modelId="{362E7E53-A19B-4E58-9032-C7AC1121DA6D}" type="presParOf" srcId="{B369CA9A-7045-45B0-B33A-E4B3FA7B94A9}" destId="{4351D742-5E59-425E-810C-0C80768B320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EC012-4740-4D6D-93F1-F986BCA4D48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D38F205-DB3F-4D0A-A04C-FC25C0D5D0F0}">
      <dgm:prSet phldrT="[Testo]"/>
      <dgm:spPr>
        <a:solidFill>
          <a:srgbClr val="372512"/>
        </a:solidFill>
      </dgm:spPr>
      <dgm:t>
        <a:bodyPr/>
        <a:lstStyle/>
        <a:p>
          <a:r>
            <a:rPr lang="it-IT" b="1" dirty="0" smtClean="0"/>
            <a:t>Compromissione del rendimento scolastico</a:t>
          </a:r>
        </a:p>
      </dgm:t>
    </dgm:pt>
    <dgm:pt modelId="{89253501-05F1-4640-8A33-AFFE9FD346E7}" type="parTrans" cxnId="{6CC1628A-91F2-44D1-95DA-2F4B118758A8}">
      <dgm:prSet/>
      <dgm:spPr/>
      <dgm:t>
        <a:bodyPr/>
        <a:lstStyle/>
        <a:p>
          <a:endParaRPr lang="it-IT"/>
        </a:p>
      </dgm:t>
    </dgm:pt>
    <dgm:pt modelId="{39806C40-6648-41A7-A77A-3219AF4F0284}" type="sibTrans" cxnId="{6CC1628A-91F2-44D1-95DA-2F4B118758A8}">
      <dgm:prSet/>
      <dgm:spPr/>
      <dgm:t>
        <a:bodyPr/>
        <a:lstStyle/>
        <a:p>
          <a:endParaRPr lang="it-IT"/>
        </a:p>
      </dgm:t>
    </dgm:pt>
    <dgm:pt modelId="{BFE41468-2986-431E-9FFD-E4B113C94B4C}">
      <dgm:prSet phldrT="[Testo]"/>
      <dgm:spPr>
        <a:solidFill>
          <a:srgbClr val="372512"/>
        </a:solidFill>
      </dgm:spPr>
      <dgm:t>
        <a:bodyPr/>
        <a:lstStyle/>
        <a:p>
          <a:r>
            <a:rPr lang="it-IT" b="1" dirty="0" smtClean="0"/>
            <a:t>Riduzione del desiderio di frequentazione sociale</a:t>
          </a:r>
          <a:endParaRPr lang="it-IT" b="1" dirty="0"/>
        </a:p>
      </dgm:t>
    </dgm:pt>
    <dgm:pt modelId="{32E19F49-1F4D-4413-925F-255B008F3F61}" type="parTrans" cxnId="{2179EF2E-99DB-49F7-819C-8F4A59A7A733}">
      <dgm:prSet/>
      <dgm:spPr/>
      <dgm:t>
        <a:bodyPr/>
        <a:lstStyle/>
        <a:p>
          <a:endParaRPr lang="it-IT"/>
        </a:p>
      </dgm:t>
    </dgm:pt>
    <dgm:pt modelId="{DBEB0504-3ACA-44FB-A21D-C5BD4E423E1D}" type="sibTrans" cxnId="{2179EF2E-99DB-49F7-819C-8F4A59A7A733}">
      <dgm:prSet/>
      <dgm:spPr/>
      <dgm:t>
        <a:bodyPr/>
        <a:lstStyle/>
        <a:p>
          <a:endParaRPr lang="it-IT"/>
        </a:p>
      </dgm:t>
    </dgm:pt>
    <dgm:pt modelId="{485946A3-FBF4-46E6-AEEA-F32935A9B817}">
      <dgm:prSet phldrT="[Testo]"/>
      <dgm:spPr>
        <a:solidFill>
          <a:srgbClr val="372512"/>
        </a:solidFill>
      </dgm:spPr>
      <dgm:t>
        <a:bodyPr/>
        <a:lstStyle/>
        <a:p>
          <a:r>
            <a:rPr lang="it-IT" b="1" dirty="0" smtClean="0"/>
            <a:t>Depressione</a:t>
          </a:r>
          <a:endParaRPr lang="it-IT" b="1" dirty="0"/>
        </a:p>
      </dgm:t>
    </dgm:pt>
    <dgm:pt modelId="{EBB78F93-9051-4991-8BC8-5BD7D6553F0C}" type="parTrans" cxnId="{E1CD574D-EB96-44BC-ACF3-BDC3EF17E215}">
      <dgm:prSet/>
      <dgm:spPr/>
      <dgm:t>
        <a:bodyPr/>
        <a:lstStyle/>
        <a:p>
          <a:endParaRPr lang="it-IT"/>
        </a:p>
      </dgm:t>
    </dgm:pt>
    <dgm:pt modelId="{A7AE53FF-E583-4F69-87AF-208D8093AC38}" type="sibTrans" cxnId="{E1CD574D-EB96-44BC-ACF3-BDC3EF17E215}">
      <dgm:prSet/>
      <dgm:spPr/>
      <dgm:t>
        <a:bodyPr/>
        <a:lstStyle/>
        <a:p>
          <a:endParaRPr lang="it-IT"/>
        </a:p>
      </dgm:t>
    </dgm:pt>
    <dgm:pt modelId="{394B19D1-47C4-418E-BBE6-056AAA14C60D}">
      <dgm:prSet phldrT="[Testo]"/>
      <dgm:spPr>
        <a:solidFill>
          <a:srgbClr val="372512"/>
        </a:solidFill>
      </dgm:spPr>
      <dgm:t>
        <a:bodyPr/>
        <a:lstStyle/>
        <a:p>
          <a:r>
            <a:rPr lang="it-IT" b="1" dirty="0" err="1" smtClean="0"/>
            <a:t>……………</a:t>
          </a:r>
          <a:r>
            <a:rPr lang="it-IT" b="1" dirty="0" smtClean="0"/>
            <a:t>.!?</a:t>
          </a:r>
          <a:endParaRPr lang="it-IT" b="1" dirty="0"/>
        </a:p>
      </dgm:t>
    </dgm:pt>
    <dgm:pt modelId="{3238B384-A7DD-4F32-95C5-EA543AA3B074}" type="parTrans" cxnId="{9456C90B-2F18-425D-AF91-B877B9C7295F}">
      <dgm:prSet/>
      <dgm:spPr/>
      <dgm:t>
        <a:bodyPr/>
        <a:lstStyle/>
        <a:p>
          <a:endParaRPr lang="it-IT"/>
        </a:p>
      </dgm:t>
    </dgm:pt>
    <dgm:pt modelId="{A22A8735-76D1-4B96-9830-CE34192F0491}" type="sibTrans" cxnId="{9456C90B-2F18-425D-AF91-B877B9C7295F}">
      <dgm:prSet/>
      <dgm:spPr/>
      <dgm:t>
        <a:bodyPr/>
        <a:lstStyle/>
        <a:p>
          <a:endParaRPr lang="it-IT"/>
        </a:p>
      </dgm:t>
    </dgm:pt>
    <dgm:pt modelId="{DB0116B1-457A-4429-A39F-F1B6D9703915}" type="pres">
      <dgm:prSet presAssocID="{BE2EC012-4740-4D6D-93F1-F986BCA4D4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53FC4A7-428A-40B8-B8AF-8514C1FEA3EE}" type="pres">
      <dgm:prSet presAssocID="{BE2EC012-4740-4D6D-93F1-F986BCA4D481}" presName="arrow" presStyleLbl="bgShp" presStyleIdx="0" presStyleCnt="1"/>
      <dgm:spPr>
        <a:solidFill>
          <a:schemeClr val="accent2">
            <a:lumMod val="40000"/>
            <a:lumOff val="60000"/>
          </a:schemeClr>
        </a:solidFill>
      </dgm:spPr>
    </dgm:pt>
    <dgm:pt modelId="{79D02805-15AE-48EC-AE4C-C32A1928FCE8}" type="pres">
      <dgm:prSet presAssocID="{BE2EC012-4740-4D6D-93F1-F986BCA4D481}" presName="linearProcess" presStyleCnt="0"/>
      <dgm:spPr/>
    </dgm:pt>
    <dgm:pt modelId="{14A36765-BEF0-44F8-B8C7-97E89303FDA9}" type="pres">
      <dgm:prSet presAssocID="{BD38F205-DB3F-4D0A-A04C-FC25C0D5D0F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5636F5C-E83A-42EB-9B88-16D9F2A3B5E1}" type="pres">
      <dgm:prSet presAssocID="{39806C40-6648-41A7-A77A-3219AF4F0284}" presName="sibTrans" presStyleCnt="0"/>
      <dgm:spPr/>
    </dgm:pt>
    <dgm:pt modelId="{B923A28D-B5EC-40DE-97EF-01B9B84FE576}" type="pres">
      <dgm:prSet presAssocID="{BFE41468-2986-431E-9FFD-E4B113C94B4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8EEE0F-D44D-48B5-A83D-36FC16CFAE4D}" type="pres">
      <dgm:prSet presAssocID="{DBEB0504-3ACA-44FB-A21D-C5BD4E423E1D}" presName="sibTrans" presStyleCnt="0"/>
      <dgm:spPr/>
    </dgm:pt>
    <dgm:pt modelId="{31DB2BEB-F22A-4DC7-AB91-3919E03684A2}" type="pres">
      <dgm:prSet presAssocID="{485946A3-FBF4-46E6-AEEA-F32935A9B817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C75F3E-9064-4E68-A2BF-742289EF9369}" type="pres">
      <dgm:prSet presAssocID="{A7AE53FF-E583-4F69-87AF-208D8093AC38}" presName="sibTrans" presStyleCnt="0"/>
      <dgm:spPr/>
    </dgm:pt>
    <dgm:pt modelId="{B9362740-B733-4A17-8672-E5F6BDF2F8CD}" type="pres">
      <dgm:prSet presAssocID="{394B19D1-47C4-418E-BBE6-056AAA14C60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179EF2E-99DB-49F7-819C-8F4A59A7A733}" srcId="{BE2EC012-4740-4D6D-93F1-F986BCA4D481}" destId="{BFE41468-2986-431E-9FFD-E4B113C94B4C}" srcOrd="1" destOrd="0" parTransId="{32E19F49-1F4D-4413-925F-255B008F3F61}" sibTransId="{DBEB0504-3ACA-44FB-A21D-C5BD4E423E1D}"/>
    <dgm:cxn modelId="{1986CAFA-B4A8-420B-B3A9-185463893702}" type="presOf" srcId="{485946A3-FBF4-46E6-AEEA-F32935A9B817}" destId="{31DB2BEB-F22A-4DC7-AB91-3919E03684A2}" srcOrd="0" destOrd="0" presId="urn:microsoft.com/office/officeart/2005/8/layout/hProcess9"/>
    <dgm:cxn modelId="{9456C90B-2F18-425D-AF91-B877B9C7295F}" srcId="{BE2EC012-4740-4D6D-93F1-F986BCA4D481}" destId="{394B19D1-47C4-418E-BBE6-056AAA14C60D}" srcOrd="3" destOrd="0" parTransId="{3238B384-A7DD-4F32-95C5-EA543AA3B074}" sibTransId="{A22A8735-76D1-4B96-9830-CE34192F0491}"/>
    <dgm:cxn modelId="{6CC1628A-91F2-44D1-95DA-2F4B118758A8}" srcId="{BE2EC012-4740-4D6D-93F1-F986BCA4D481}" destId="{BD38F205-DB3F-4D0A-A04C-FC25C0D5D0F0}" srcOrd="0" destOrd="0" parTransId="{89253501-05F1-4640-8A33-AFFE9FD346E7}" sibTransId="{39806C40-6648-41A7-A77A-3219AF4F0284}"/>
    <dgm:cxn modelId="{DBF7DF7E-6531-4D52-8C57-1A121BA5A5C4}" type="presOf" srcId="{394B19D1-47C4-418E-BBE6-056AAA14C60D}" destId="{B9362740-B733-4A17-8672-E5F6BDF2F8CD}" srcOrd="0" destOrd="0" presId="urn:microsoft.com/office/officeart/2005/8/layout/hProcess9"/>
    <dgm:cxn modelId="{E3F3ED95-C936-4CCE-AC49-2F69DDF02CE9}" type="presOf" srcId="{BD38F205-DB3F-4D0A-A04C-FC25C0D5D0F0}" destId="{14A36765-BEF0-44F8-B8C7-97E89303FDA9}" srcOrd="0" destOrd="0" presId="urn:microsoft.com/office/officeart/2005/8/layout/hProcess9"/>
    <dgm:cxn modelId="{4FBB9BE6-1B48-432F-9421-DABDFF083F69}" type="presOf" srcId="{BE2EC012-4740-4D6D-93F1-F986BCA4D481}" destId="{DB0116B1-457A-4429-A39F-F1B6D9703915}" srcOrd="0" destOrd="0" presId="urn:microsoft.com/office/officeart/2005/8/layout/hProcess9"/>
    <dgm:cxn modelId="{0B2A7EA7-19CD-4306-A675-600A025A2257}" type="presOf" srcId="{BFE41468-2986-431E-9FFD-E4B113C94B4C}" destId="{B923A28D-B5EC-40DE-97EF-01B9B84FE576}" srcOrd="0" destOrd="0" presId="urn:microsoft.com/office/officeart/2005/8/layout/hProcess9"/>
    <dgm:cxn modelId="{E1CD574D-EB96-44BC-ACF3-BDC3EF17E215}" srcId="{BE2EC012-4740-4D6D-93F1-F986BCA4D481}" destId="{485946A3-FBF4-46E6-AEEA-F32935A9B817}" srcOrd="2" destOrd="0" parTransId="{EBB78F93-9051-4991-8BC8-5BD7D6553F0C}" sibTransId="{A7AE53FF-E583-4F69-87AF-208D8093AC38}"/>
    <dgm:cxn modelId="{3549E753-C280-41A3-A9A0-B30A78328BF1}" type="presParOf" srcId="{DB0116B1-457A-4429-A39F-F1B6D9703915}" destId="{253FC4A7-428A-40B8-B8AF-8514C1FEA3EE}" srcOrd="0" destOrd="0" presId="urn:microsoft.com/office/officeart/2005/8/layout/hProcess9"/>
    <dgm:cxn modelId="{E87D2BDD-FFAE-4565-B4A3-C26CC394EF6E}" type="presParOf" srcId="{DB0116B1-457A-4429-A39F-F1B6D9703915}" destId="{79D02805-15AE-48EC-AE4C-C32A1928FCE8}" srcOrd="1" destOrd="0" presId="urn:microsoft.com/office/officeart/2005/8/layout/hProcess9"/>
    <dgm:cxn modelId="{65D1D398-1DD1-433C-A024-D9D2E20730B5}" type="presParOf" srcId="{79D02805-15AE-48EC-AE4C-C32A1928FCE8}" destId="{14A36765-BEF0-44F8-B8C7-97E89303FDA9}" srcOrd="0" destOrd="0" presId="urn:microsoft.com/office/officeart/2005/8/layout/hProcess9"/>
    <dgm:cxn modelId="{70353CCA-3281-4CB9-9807-45971438828D}" type="presParOf" srcId="{79D02805-15AE-48EC-AE4C-C32A1928FCE8}" destId="{D5636F5C-E83A-42EB-9B88-16D9F2A3B5E1}" srcOrd="1" destOrd="0" presId="urn:microsoft.com/office/officeart/2005/8/layout/hProcess9"/>
    <dgm:cxn modelId="{C94929B5-3D5D-4ADC-85DF-C2CEDC3298B7}" type="presParOf" srcId="{79D02805-15AE-48EC-AE4C-C32A1928FCE8}" destId="{B923A28D-B5EC-40DE-97EF-01B9B84FE576}" srcOrd="2" destOrd="0" presId="urn:microsoft.com/office/officeart/2005/8/layout/hProcess9"/>
    <dgm:cxn modelId="{5010B63D-3517-495F-B2EC-28D33D01B296}" type="presParOf" srcId="{79D02805-15AE-48EC-AE4C-C32A1928FCE8}" destId="{368EEE0F-D44D-48B5-A83D-36FC16CFAE4D}" srcOrd="3" destOrd="0" presId="urn:microsoft.com/office/officeart/2005/8/layout/hProcess9"/>
    <dgm:cxn modelId="{0B488D39-6F30-437E-8DCA-96EAEEC6E061}" type="presParOf" srcId="{79D02805-15AE-48EC-AE4C-C32A1928FCE8}" destId="{31DB2BEB-F22A-4DC7-AB91-3919E03684A2}" srcOrd="4" destOrd="0" presId="urn:microsoft.com/office/officeart/2005/8/layout/hProcess9"/>
    <dgm:cxn modelId="{F97300A9-1F00-4167-9409-DDDE8121F2D8}" type="presParOf" srcId="{79D02805-15AE-48EC-AE4C-C32A1928FCE8}" destId="{F6C75F3E-9064-4E68-A2BF-742289EF9369}" srcOrd="5" destOrd="0" presId="urn:microsoft.com/office/officeart/2005/8/layout/hProcess9"/>
    <dgm:cxn modelId="{D8304766-4D73-4C65-BCC6-62283C1E48DB}" type="presParOf" srcId="{79D02805-15AE-48EC-AE4C-C32A1928FCE8}" destId="{B9362740-B733-4A17-8672-E5F6BDF2F8CD}" srcOrd="6" destOrd="0" presId="urn:microsoft.com/office/officeart/2005/8/layout/hProcess9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0AC65B-118E-4F5E-A912-8320E248F82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3D2F549-2E15-458F-AEB1-E8E9D7F7C44D}">
      <dgm:prSet phldrT="[Testo]"/>
      <dgm:spPr>
        <a:solidFill>
          <a:srgbClr val="372512"/>
        </a:solidFill>
      </dgm:spPr>
      <dgm:t>
        <a:bodyPr/>
        <a:lstStyle/>
        <a:p>
          <a:r>
            <a:rPr lang="it-IT" dirty="0" smtClean="0"/>
            <a:t>1</a:t>
          </a:r>
          <a:endParaRPr lang="it-IT" dirty="0"/>
        </a:p>
      </dgm:t>
    </dgm:pt>
    <dgm:pt modelId="{5A656CC1-3EBC-455B-A421-A2C5EE7F8BDF}" type="parTrans" cxnId="{02A21290-C4BD-42FB-8693-97411F61F9B9}">
      <dgm:prSet/>
      <dgm:spPr/>
      <dgm:t>
        <a:bodyPr/>
        <a:lstStyle/>
        <a:p>
          <a:endParaRPr lang="it-IT"/>
        </a:p>
      </dgm:t>
    </dgm:pt>
    <dgm:pt modelId="{C13B4115-6563-4E78-9C7D-DF59C35F34CA}" type="sibTrans" cxnId="{02A21290-C4BD-42FB-8693-97411F61F9B9}">
      <dgm:prSet/>
      <dgm:spPr/>
      <dgm:t>
        <a:bodyPr/>
        <a:lstStyle/>
        <a:p>
          <a:endParaRPr lang="it-IT"/>
        </a:p>
      </dgm:t>
    </dgm:pt>
    <dgm:pt modelId="{4AC97C0D-E3F7-475D-BB13-BF61312EDF27}">
      <dgm:prSet phldrT="[Testo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dirty="0" smtClean="0"/>
            <a:t>STUDENTI</a:t>
          </a:r>
          <a:endParaRPr lang="it-IT" dirty="0"/>
        </a:p>
      </dgm:t>
    </dgm:pt>
    <dgm:pt modelId="{D5FD84F6-84AD-48D0-87BE-2813307355B5}" type="parTrans" cxnId="{BD183B4F-9090-4533-88DD-99B86BFD9993}">
      <dgm:prSet/>
      <dgm:spPr/>
      <dgm:t>
        <a:bodyPr/>
        <a:lstStyle/>
        <a:p>
          <a:endParaRPr lang="it-IT"/>
        </a:p>
      </dgm:t>
    </dgm:pt>
    <dgm:pt modelId="{621D8460-9E08-4DB0-A99A-A70DB4B5E738}" type="sibTrans" cxnId="{BD183B4F-9090-4533-88DD-99B86BFD9993}">
      <dgm:prSet/>
      <dgm:spPr/>
      <dgm:t>
        <a:bodyPr/>
        <a:lstStyle/>
        <a:p>
          <a:endParaRPr lang="it-IT"/>
        </a:p>
      </dgm:t>
    </dgm:pt>
    <dgm:pt modelId="{88FF939F-853F-4F24-AB03-6726310A22D6}">
      <dgm:prSet phldrT="[Testo]"/>
      <dgm:spPr>
        <a:solidFill>
          <a:srgbClr val="372512"/>
        </a:solidFill>
      </dgm:spPr>
      <dgm:t>
        <a:bodyPr/>
        <a:lstStyle/>
        <a:p>
          <a:r>
            <a:rPr lang="it-IT" dirty="0" smtClean="0"/>
            <a:t>2</a:t>
          </a:r>
          <a:endParaRPr lang="it-IT" dirty="0"/>
        </a:p>
      </dgm:t>
    </dgm:pt>
    <dgm:pt modelId="{A33604B0-AD75-4F2F-8B5D-184BD4926907}" type="parTrans" cxnId="{E893B483-F9CE-4DD8-A1C4-E9253BF16EF1}">
      <dgm:prSet/>
      <dgm:spPr/>
      <dgm:t>
        <a:bodyPr/>
        <a:lstStyle/>
        <a:p>
          <a:endParaRPr lang="it-IT"/>
        </a:p>
      </dgm:t>
    </dgm:pt>
    <dgm:pt modelId="{81A7D9FA-BB6F-4F99-A32F-D6E142F5A1C8}" type="sibTrans" cxnId="{E893B483-F9CE-4DD8-A1C4-E9253BF16EF1}">
      <dgm:prSet/>
      <dgm:spPr/>
      <dgm:t>
        <a:bodyPr/>
        <a:lstStyle/>
        <a:p>
          <a:endParaRPr lang="it-IT"/>
        </a:p>
      </dgm:t>
    </dgm:pt>
    <dgm:pt modelId="{AD542B37-EA29-40B6-8779-D373F9FCA04D}">
      <dgm:prSet phldrT="[Testo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dirty="0" smtClean="0"/>
            <a:t>GENITORI</a:t>
          </a:r>
          <a:endParaRPr lang="it-IT" dirty="0"/>
        </a:p>
      </dgm:t>
    </dgm:pt>
    <dgm:pt modelId="{320355FC-50F9-4056-A40C-F8A702A68364}" type="parTrans" cxnId="{C9121AA1-2E69-40A7-A7FF-E008E0FD4B1C}">
      <dgm:prSet/>
      <dgm:spPr/>
      <dgm:t>
        <a:bodyPr/>
        <a:lstStyle/>
        <a:p>
          <a:endParaRPr lang="it-IT"/>
        </a:p>
      </dgm:t>
    </dgm:pt>
    <dgm:pt modelId="{A44BB9DC-1133-45BD-A415-B234D4955450}" type="sibTrans" cxnId="{C9121AA1-2E69-40A7-A7FF-E008E0FD4B1C}">
      <dgm:prSet/>
      <dgm:spPr/>
      <dgm:t>
        <a:bodyPr/>
        <a:lstStyle/>
        <a:p>
          <a:endParaRPr lang="it-IT"/>
        </a:p>
      </dgm:t>
    </dgm:pt>
    <dgm:pt modelId="{989AC911-C504-469D-80AC-B9CF64EFE14D}">
      <dgm:prSet phldrT="[Testo]"/>
      <dgm:spPr>
        <a:solidFill>
          <a:srgbClr val="372512"/>
        </a:solidFill>
      </dgm:spPr>
      <dgm:t>
        <a:bodyPr/>
        <a:lstStyle/>
        <a:p>
          <a:r>
            <a:rPr lang="it-IT" dirty="0" smtClean="0"/>
            <a:t>3</a:t>
          </a:r>
          <a:endParaRPr lang="it-IT" dirty="0"/>
        </a:p>
      </dgm:t>
    </dgm:pt>
    <dgm:pt modelId="{2F56BDC2-D002-4F5A-8D45-556F4E96C524}" type="parTrans" cxnId="{7109F9A4-666D-48C6-9B3B-0A93172DEC9A}">
      <dgm:prSet/>
      <dgm:spPr/>
      <dgm:t>
        <a:bodyPr/>
        <a:lstStyle/>
        <a:p>
          <a:endParaRPr lang="it-IT"/>
        </a:p>
      </dgm:t>
    </dgm:pt>
    <dgm:pt modelId="{96D0316B-1CB2-46D0-9AA8-640F0C29D5D1}" type="sibTrans" cxnId="{7109F9A4-666D-48C6-9B3B-0A93172DEC9A}">
      <dgm:prSet/>
      <dgm:spPr/>
      <dgm:t>
        <a:bodyPr/>
        <a:lstStyle/>
        <a:p>
          <a:endParaRPr lang="it-IT"/>
        </a:p>
      </dgm:t>
    </dgm:pt>
    <dgm:pt modelId="{2167CA2F-6EB8-4A3E-A137-F103D7DC7AB7}">
      <dgm:prSet phldrT="[Testo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dirty="0" smtClean="0"/>
            <a:t>INSEGNANTI</a:t>
          </a:r>
          <a:endParaRPr lang="it-IT" dirty="0"/>
        </a:p>
      </dgm:t>
    </dgm:pt>
    <dgm:pt modelId="{CBA5FFF7-0880-4E2C-ADE0-394FA45D2161}" type="parTrans" cxnId="{7104A716-B018-4D13-B040-2E8A891384C3}">
      <dgm:prSet/>
      <dgm:spPr/>
      <dgm:t>
        <a:bodyPr/>
        <a:lstStyle/>
        <a:p>
          <a:endParaRPr lang="it-IT"/>
        </a:p>
      </dgm:t>
    </dgm:pt>
    <dgm:pt modelId="{3D97AB32-1DD0-4CFA-8DB4-A55FC7184CDE}" type="sibTrans" cxnId="{7104A716-B018-4D13-B040-2E8A891384C3}">
      <dgm:prSet/>
      <dgm:spPr/>
      <dgm:t>
        <a:bodyPr/>
        <a:lstStyle/>
        <a:p>
          <a:endParaRPr lang="it-IT"/>
        </a:p>
      </dgm:t>
    </dgm:pt>
    <dgm:pt modelId="{11D0AD46-5935-4D89-9352-44A89D155CAB}">
      <dgm:prSet phldrT="[Testo]"/>
      <dgm:spPr>
        <a:solidFill>
          <a:srgbClr val="372512"/>
        </a:solidFill>
      </dgm:spPr>
      <dgm:t>
        <a:bodyPr/>
        <a:lstStyle/>
        <a:p>
          <a:r>
            <a:rPr lang="it-IT" dirty="0" smtClean="0"/>
            <a:t>4</a:t>
          </a:r>
          <a:endParaRPr lang="it-IT" dirty="0"/>
        </a:p>
      </dgm:t>
    </dgm:pt>
    <dgm:pt modelId="{ADD88AF1-3072-43CF-9F3A-B7C51F66458A}" type="parTrans" cxnId="{CD7623E5-F08A-43F0-9373-32017F8CCAFF}">
      <dgm:prSet/>
      <dgm:spPr/>
      <dgm:t>
        <a:bodyPr/>
        <a:lstStyle/>
        <a:p>
          <a:endParaRPr lang="it-IT"/>
        </a:p>
      </dgm:t>
    </dgm:pt>
    <dgm:pt modelId="{8CCC7ADA-7CF0-415D-914C-4E6164E422D4}" type="sibTrans" cxnId="{CD7623E5-F08A-43F0-9373-32017F8CCAFF}">
      <dgm:prSet/>
      <dgm:spPr/>
      <dgm:t>
        <a:bodyPr/>
        <a:lstStyle/>
        <a:p>
          <a:endParaRPr lang="it-IT"/>
        </a:p>
      </dgm:t>
    </dgm:pt>
    <dgm:pt modelId="{3B3C781E-38E1-417B-9DB2-A4B5AA668D4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it-IT" dirty="0" smtClean="0"/>
            <a:t>ASSOCIAZIONI</a:t>
          </a:r>
          <a:endParaRPr lang="it-IT" dirty="0"/>
        </a:p>
      </dgm:t>
    </dgm:pt>
    <dgm:pt modelId="{96BFD365-1357-4501-A176-B0FEB7084E4A}" type="parTrans" cxnId="{FC0357F0-AB8C-4BD9-8E5E-296BC8EF1E1F}">
      <dgm:prSet/>
      <dgm:spPr/>
      <dgm:t>
        <a:bodyPr/>
        <a:lstStyle/>
        <a:p>
          <a:endParaRPr lang="it-IT"/>
        </a:p>
      </dgm:t>
    </dgm:pt>
    <dgm:pt modelId="{E1C69D73-8AD4-451C-B65A-19EF563350C5}" type="sibTrans" cxnId="{FC0357F0-AB8C-4BD9-8E5E-296BC8EF1E1F}">
      <dgm:prSet/>
      <dgm:spPr/>
      <dgm:t>
        <a:bodyPr/>
        <a:lstStyle/>
        <a:p>
          <a:endParaRPr lang="it-IT"/>
        </a:p>
      </dgm:t>
    </dgm:pt>
    <dgm:pt modelId="{DE1D4E68-BC02-408D-94D0-F731A23256E7}" type="pres">
      <dgm:prSet presAssocID="{0C0AC65B-118E-4F5E-A912-8320E248F8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3D17A37-BC19-4B5B-AA96-FABB94DD798A}" type="pres">
      <dgm:prSet presAssocID="{53D2F549-2E15-458F-AEB1-E8E9D7F7C44D}" presName="composite" presStyleCnt="0"/>
      <dgm:spPr/>
    </dgm:pt>
    <dgm:pt modelId="{46A438CB-B2E0-4923-9739-041777164ED0}" type="pres">
      <dgm:prSet presAssocID="{53D2F549-2E15-458F-AEB1-E8E9D7F7C44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E48B8D-2AF5-432A-88A2-52C0DB63F5D6}" type="pres">
      <dgm:prSet presAssocID="{53D2F549-2E15-458F-AEB1-E8E9D7F7C44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9E4347-E2D3-4BFB-A33E-B55354CD2421}" type="pres">
      <dgm:prSet presAssocID="{C13B4115-6563-4E78-9C7D-DF59C35F34CA}" presName="sp" presStyleCnt="0"/>
      <dgm:spPr/>
    </dgm:pt>
    <dgm:pt modelId="{898A24D4-BBCA-48E4-A9C6-934EAB323D9E}" type="pres">
      <dgm:prSet presAssocID="{88FF939F-853F-4F24-AB03-6726310A22D6}" presName="composite" presStyleCnt="0"/>
      <dgm:spPr/>
    </dgm:pt>
    <dgm:pt modelId="{3513086E-6070-4883-AF4E-3200CB0BF62A}" type="pres">
      <dgm:prSet presAssocID="{88FF939F-853F-4F24-AB03-6726310A22D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41DEF8A-EA3F-42AA-97F7-1AF6CF4FE2A0}" type="pres">
      <dgm:prSet presAssocID="{88FF939F-853F-4F24-AB03-6726310A22D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0D11C5-35DB-4C67-9103-DB2E99B2C2E6}" type="pres">
      <dgm:prSet presAssocID="{81A7D9FA-BB6F-4F99-A32F-D6E142F5A1C8}" presName="sp" presStyleCnt="0"/>
      <dgm:spPr/>
    </dgm:pt>
    <dgm:pt modelId="{9A20DC25-5CB7-4152-9E47-760A85EBF4AE}" type="pres">
      <dgm:prSet presAssocID="{989AC911-C504-469D-80AC-B9CF64EFE14D}" presName="composite" presStyleCnt="0"/>
      <dgm:spPr/>
    </dgm:pt>
    <dgm:pt modelId="{EB3D7685-09AF-45FD-9857-23F5401264DE}" type="pres">
      <dgm:prSet presAssocID="{989AC911-C504-469D-80AC-B9CF64EFE14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7FCB66-D271-4B59-888E-8A6C83B4CAE5}" type="pres">
      <dgm:prSet presAssocID="{989AC911-C504-469D-80AC-B9CF64EFE14D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F5C15C-8E9E-40BC-9FD9-114E20F32C69}" type="pres">
      <dgm:prSet presAssocID="{96D0316B-1CB2-46D0-9AA8-640F0C29D5D1}" presName="sp" presStyleCnt="0"/>
      <dgm:spPr/>
    </dgm:pt>
    <dgm:pt modelId="{F6EB155F-CFCD-4265-8770-A2F3FA7C4D50}" type="pres">
      <dgm:prSet presAssocID="{11D0AD46-5935-4D89-9352-44A89D155CAB}" presName="composite" presStyleCnt="0"/>
      <dgm:spPr/>
    </dgm:pt>
    <dgm:pt modelId="{16833B44-D5CF-4E87-B0BA-2F3C23655F5E}" type="pres">
      <dgm:prSet presAssocID="{11D0AD46-5935-4D89-9352-44A89D155CAB}" presName="parentText" presStyleLbl="alignNode1" presStyleIdx="3" presStyleCnt="4" custLinFactNeighborY="-4302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89FA2F3-38D5-4A79-AB4C-721574E1EAD3}" type="pres">
      <dgm:prSet presAssocID="{11D0AD46-5935-4D89-9352-44A89D155CA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D7623E5-F08A-43F0-9373-32017F8CCAFF}" srcId="{0C0AC65B-118E-4F5E-A912-8320E248F829}" destId="{11D0AD46-5935-4D89-9352-44A89D155CAB}" srcOrd="3" destOrd="0" parTransId="{ADD88AF1-3072-43CF-9F3A-B7C51F66458A}" sibTransId="{8CCC7ADA-7CF0-415D-914C-4E6164E422D4}"/>
    <dgm:cxn modelId="{22B154EC-E5FE-CD44-8554-7F04C34988F6}" type="presOf" srcId="{4AC97C0D-E3F7-475D-BB13-BF61312EDF27}" destId="{BBE48B8D-2AF5-432A-88A2-52C0DB63F5D6}" srcOrd="0" destOrd="0" presId="urn:microsoft.com/office/officeart/2005/8/layout/chevron2"/>
    <dgm:cxn modelId="{FC0357F0-AB8C-4BD9-8E5E-296BC8EF1E1F}" srcId="{11D0AD46-5935-4D89-9352-44A89D155CAB}" destId="{3B3C781E-38E1-417B-9DB2-A4B5AA668D42}" srcOrd="0" destOrd="0" parTransId="{96BFD365-1357-4501-A176-B0FEB7084E4A}" sibTransId="{E1C69D73-8AD4-451C-B65A-19EF563350C5}"/>
    <dgm:cxn modelId="{AAED2EDA-A2C0-9047-A114-7E62337FA8C1}" type="presOf" srcId="{53D2F549-2E15-458F-AEB1-E8E9D7F7C44D}" destId="{46A438CB-B2E0-4923-9739-041777164ED0}" srcOrd="0" destOrd="0" presId="urn:microsoft.com/office/officeart/2005/8/layout/chevron2"/>
    <dgm:cxn modelId="{7109F9A4-666D-48C6-9B3B-0A93172DEC9A}" srcId="{0C0AC65B-118E-4F5E-A912-8320E248F829}" destId="{989AC911-C504-469D-80AC-B9CF64EFE14D}" srcOrd="2" destOrd="0" parTransId="{2F56BDC2-D002-4F5A-8D45-556F4E96C524}" sibTransId="{96D0316B-1CB2-46D0-9AA8-640F0C29D5D1}"/>
    <dgm:cxn modelId="{C9121AA1-2E69-40A7-A7FF-E008E0FD4B1C}" srcId="{88FF939F-853F-4F24-AB03-6726310A22D6}" destId="{AD542B37-EA29-40B6-8779-D373F9FCA04D}" srcOrd="0" destOrd="0" parTransId="{320355FC-50F9-4056-A40C-F8A702A68364}" sibTransId="{A44BB9DC-1133-45BD-A415-B234D4955450}"/>
    <dgm:cxn modelId="{B7A1874C-A993-D446-B2C9-1C84678F0E68}" type="presOf" srcId="{11D0AD46-5935-4D89-9352-44A89D155CAB}" destId="{16833B44-D5CF-4E87-B0BA-2F3C23655F5E}" srcOrd="0" destOrd="0" presId="urn:microsoft.com/office/officeart/2005/8/layout/chevron2"/>
    <dgm:cxn modelId="{E893B483-F9CE-4DD8-A1C4-E9253BF16EF1}" srcId="{0C0AC65B-118E-4F5E-A912-8320E248F829}" destId="{88FF939F-853F-4F24-AB03-6726310A22D6}" srcOrd="1" destOrd="0" parTransId="{A33604B0-AD75-4F2F-8B5D-184BD4926907}" sibTransId="{81A7D9FA-BB6F-4F99-A32F-D6E142F5A1C8}"/>
    <dgm:cxn modelId="{BD183B4F-9090-4533-88DD-99B86BFD9993}" srcId="{53D2F549-2E15-458F-AEB1-E8E9D7F7C44D}" destId="{4AC97C0D-E3F7-475D-BB13-BF61312EDF27}" srcOrd="0" destOrd="0" parTransId="{D5FD84F6-84AD-48D0-87BE-2813307355B5}" sibTransId="{621D8460-9E08-4DB0-A99A-A70DB4B5E738}"/>
    <dgm:cxn modelId="{DC2668E1-9393-2A46-AC15-B7DCBCED3063}" type="presOf" srcId="{AD542B37-EA29-40B6-8779-D373F9FCA04D}" destId="{141DEF8A-EA3F-42AA-97F7-1AF6CF4FE2A0}" srcOrd="0" destOrd="0" presId="urn:microsoft.com/office/officeart/2005/8/layout/chevron2"/>
    <dgm:cxn modelId="{37CF20E2-32E4-EA44-9957-6C05DC017FC3}" type="presOf" srcId="{989AC911-C504-469D-80AC-B9CF64EFE14D}" destId="{EB3D7685-09AF-45FD-9857-23F5401264DE}" srcOrd="0" destOrd="0" presId="urn:microsoft.com/office/officeart/2005/8/layout/chevron2"/>
    <dgm:cxn modelId="{02A21290-C4BD-42FB-8693-97411F61F9B9}" srcId="{0C0AC65B-118E-4F5E-A912-8320E248F829}" destId="{53D2F549-2E15-458F-AEB1-E8E9D7F7C44D}" srcOrd="0" destOrd="0" parTransId="{5A656CC1-3EBC-455B-A421-A2C5EE7F8BDF}" sibTransId="{C13B4115-6563-4E78-9C7D-DF59C35F34CA}"/>
    <dgm:cxn modelId="{22E3BA09-2644-F04A-8558-8652A4EA6618}" type="presOf" srcId="{88FF939F-853F-4F24-AB03-6726310A22D6}" destId="{3513086E-6070-4883-AF4E-3200CB0BF62A}" srcOrd="0" destOrd="0" presId="urn:microsoft.com/office/officeart/2005/8/layout/chevron2"/>
    <dgm:cxn modelId="{B34284EF-FE6B-C046-973D-7CF97F052D89}" type="presOf" srcId="{3B3C781E-38E1-417B-9DB2-A4B5AA668D42}" destId="{089FA2F3-38D5-4A79-AB4C-721574E1EAD3}" srcOrd="0" destOrd="0" presId="urn:microsoft.com/office/officeart/2005/8/layout/chevron2"/>
    <dgm:cxn modelId="{78FE4923-E988-B24E-8008-B22760EA9A49}" type="presOf" srcId="{2167CA2F-6EB8-4A3E-A137-F103D7DC7AB7}" destId="{947FCB66-D271-4B59-888E-8A6C83B4CAE5}" srcOrd="0" destOrd="0" presId="urn:microsoft.com/office/officeart/2005/8/layout/chevron2"/>
    <dgm:cxn modelId="{7104A716-B018-4D13-B040-2E8A891384C3}" srcId="{989AC911-C504-469D-80AC-B9CF64EFE14D}" destId="{2167CA2F-6EB8-4A3E-A137-F103D7DC7AB7}" srcOrd="0" destOrd="0" parTransId="{CBA5FFF7-0880-4E2C-ADE0-394FA45D2161}" sibTransId="{3D97AB32-1DD0-4CFA-8DB4-A55FC7184CDE}"/>
    <dgm:cxn modelId="{72E28C14-8900-CF44-A615-2855B53E197A}" type="presOf" srcId="{0C0AC65B-118E-4F5E-A912-8320E248F829}" destId="{DE1D4E68-BC02-408D-94D0-F731A23256E7}" srcOrd="0" destOrd="0" presId="urn:microsoft.com/office/officeart/2005/8/layout/chevron2"/>
    <dgm:cxn modelId="{4CB7B1C6-F4F7-F84B-8C07-A558B13A30E6}" type="presParOf" srcId="{DE1D4E68-BC02-408D-94D0-F731A23256E7}" destId="{43D17A37-BC19-4B5B-AA96-FABB94DD798A}" srcOrd="0" destOrd="0" presId="urn:microsoft.com/office/officeart/2005/8/layout/chevron2"/>
    <dgm:cxn modelId="{AD3777D4-957C-D24D-897F-77F03D578F3F}" type="presParOf" srcId="{43D17A37-BC19-4B5B-AA96-FABB94DD798A}" destId="{46A438CB-B2E0-4923-9739-041777164ED0}" srcOrd="0" destOrd="0" presId="urn:microsoft.com/office/officeart/2005/8/layout/chevron2"/>
    <dgm:cxn modelId="{1134D6A5-CF14-3E4A-84B6-AB9C855EC83B}" type="presParOf" srcId="{43D17A37-BC19-4B5B-AA96-FABB94DD798A}" destId="{BBE48B8D-2AF5-432A-88A2-52C0DB63F5D6}" srcOrd="1" destOrd="0" presId="urn:microsoft.com/office/officeart/2005/8/layout/chevron2"/>
    <dgm:cxn modelId="{375D3BAD-B0AF-B743-9534-568B495376B1}" type="presParOf" srcId="{DE1D4E68-BC02-408D-94D0-F731A23256E7}" destId="{549E4347-E2D3-4BFB-A33E-B55354CD2421}" srcOrd="1" destOrd="0" presId="urn:microsoft.com/office/officeart/2005/8/layout/chevron2"/>
    <dgm:cxn modelId="{406343F1-BCA8-0D43-8549-416585155419}" type="presParOf" srcId="{DE1D4E68-BC02-408D-94D0-F731A23256E7}" destId="{898A24D4-BBCA-48E4-A9C6-934EAB323D9E}" srcOrd="2" destOrd="0" presId="urn:microsoft.com/office/officeart/2005/8/layout/chevron2"/>
    <dgm:cxn modelId="{05D56D5E-4197-8147-8DA3-6BF6EE341CCD}" type="presParOf" srcId="{898A24D4-BBCA-48E4-A9C6-934EAB323D9E}" destId="{3513086E-6070-4883-AF4E-3200CB0BF62A}" srcOrd="0" destOrd="0" presId="urn:microsoft.com/office/officeart/2005/8/layout/chevron2"/>
    <dgm:cxn modelId="{E31CE405-139F-7143-AD29-E74E1546154C}" type="presParOf" srcId="{898A24D4-BBCA-48E4-A9C6-934EAB323D9E}" destId="{141DEF8A-EA3F-42AA-97F7-1AF6CF4FE2A0}" srcOrd="1" destOrd="0" presId="urn:microsoft.com/office/officeart/2005/8/layout/chevron2"/>
    <dgm:cxn modelId="{A6FEF555-4F00-C34E-8ED2-2611A507634B}" type="presParOf" srcId="{DE1D4E68-BC02-408D-94D0-F731A23256E7}" destId="{C30D11C5-35DB-4C67-9103-DB2E99B2C2E6}" srcOrd="3" destOrd="0" presId="urn:microsoft.com/office/officeart/2005/8/layout/chevron2"/>
    <dgm:cxn modelId="{1DAE0D55-6A70-BA45-9E2D-7BB0DB555C22}" type="presParOf" srcId="{DE1D4E68-BC02-408D-94D0-F731A23256E7}" destId="{9A20DC25-5CB7-4152-9E47-760A85EBF4AE}" srcOrd="4" destOrd="0" presId="urn:microsoft.com/office/officeart/2005/8/layout/chevron2"/>
    <dgm:cxn modelId="{FEC03159-C6A9-4F4C-92F8-E08063D61F20}" type="presParOf" srcId="{9A20DC25-5CB7-4152-9E47-760A85EBF4AE}" destId="{EB3D7685-09AF-45FD-9857-23F5401264DE}" srcOrd="0" destOrd="0" presId="urn:microsoft.com/office/officeart/2005/8/layout/chevron2"/>
    <dgm:cxn modelId="{CA75EB97-53C5-3E4C-AB5B-E480EB00461E}" type="presParOf" srcId="{9A20DC25-5CB7-4152-9E47-760A85EBF4AE}" destId="{947FCB66-D271-4B59-888E-8A6C83B4CAE5}" srcOrd="1" destOrd="0" presId="urn:microsoft.com/office/officeart/2005/8/layout/chevron2"/>
    <dgm:cxn modelId="{092F6D3B-9A20-734C-A60E-6D6A9F019E46}" type="presParOf" srcId="{DE1D4E68-BC02-408D-94D0-F731A23256E7}" destId="{E8F5C15C-8E9E-40BC-9FD9-114E20F32C69}" srcOrd="5" destOrd="0" presId="urn:microsoft.com/office/officeart/2005/8/layout/chevron2"/>
    <dgm:cxn modelId="{E6832B9E-3590-AE42-8644-F2DEB61674CE}" type="presParOf" srcId="{DE1D4E68-BC02-408D-94D0-F731A23256E7}" destId="{F6EB155F-CFCD-4265-8770-A2F3FA7C4D50}" srcOrd="6" destOrd="0" presId="urn:microsoft.com/office/officeart/2005/8/layout/chevron2"/>
    <dgm:cxn modelId="{1458C402-FBFB-3F4D-8B84-71E935010182}" type="presParOf" srcId="{F6EB155F-CFCD-4265-8770-A2F3FA7C4D50}" destId="{16833B44-D5CF-4E87-B0BA-2F3C23655F5E}" srcOrd="0" destOrd="0" presId="urn:microsoft.com/office/officeart/2005/8/layout/chevron2"/>
    <dgm:cxn modelId="{52B53F62-270A-0D4E-877A-5F807F0D5EFF}" type="presParOf" srcId="{F6EB155F-CFCD-4265-8770-A2F3FA7C4D50}" destId="{089FA2F3-38D5-4A79-AB4C-721574E1EA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11AC2D-372C-4103-8763-ACE15A070B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495A8AB-817B-4D58-B827-7671AD645258}">
      <dgm:prSet phldrT="[Testo]"/>
      <dgm:spPr>
        <a:solidFill>
          <a:srgbClr val="372512"/>
        </a:solidFill>
      </dgm:spPr>
      <dgm:t>
        <a:bodyPr/>
        <a:lstStyle/>
        <a:p>
          <a:r>
            <a:rPr lang="it-IT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</a:t>
          </a:r>
          <a:endParaRPr lang="it-IT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4F439A-54C8-404F-AC18-51FE2F2BB265}" type="parTrans" cxnId="{C87D2BBA-6F8E-4AC1-821B-A9079CDDE2E2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F2DCF4-28AB-4960-AF38-83E57B01169D}" type="sibTrans" cxnId="{C87D2BBA-6F8E-4AC1-821B-A9079CDDE2E2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229361-0B16-46B6-BD7B-912D59361DC4}">
      <dgm:prSet phldrT="[Testo]"/>
      <dgm:spPr>
        <a:solidFill>
          <a:srgbClr val="372512"/>
        </a:solidFill>
      </dgm:spPr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Illustrazione rischi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1D1AFC-71B5-4912-97DE-712AB76B26D7}" type="parTrans" cxnId="{D4DAA9D7-34CF-419E-A3AA-622119A0F6DC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0AF22C-B7A1-40BE-841F-D7850EAEA5EE}" type="sibTrans" cxnId="{D4DAA9D7-34CF-419E-A3AA-622119A0F6DC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9147E9-4DFA-480B-8B75-E27FA6FE1D9E}">
      <dgm:prSet phldrT="[Testo]"/>
      <dgm:spPr>
        <a:solidFill>
          <a:srgbClr val="372512"/>
        </a:solidFill>
      </dgm:spPr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Esposizione di casi reali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147C00-06AB-42CE-9717-DE00B7A49712}" type="parTrans" cxnId="{E07178ED-A767-483C-81DD-11132E005CC1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A5622-C9E0-4AEE-B477-DCE257FC7EB6}" type="sibTrans" cxnId="{E07178ED-A767-483C-81DD-11132E005CC1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5CDA1A-F609-40BD-9233-653EA239643A}">
      <dgm:prSet phldrT="[Testo]"/>
      <dgm:spPr>
        <a:solidFill>
          <a:srgbClr val="372512"/>
        </a:solidFill>
      </dgm:spPr>
      <dgm:t>
        <a:bodyPr/>
        <a:lstStyle/>
        <a:p>
          <a:r>
            <a: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Proposta di metodi per affrontare le criticità </a:t>
          </a:r>
          <a:endParaRPr lang="it-IT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4E9862-5CE3-4C5C-9B5D-18330F9A10AD}" type="parTrans" cxnId="{5A10845B-FD52-47A3-85EA-77723D1F7890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08E8F1-5857-48B9-8F81-B9EE1F9C0FAD}" type="sibTrans" cxnId="{5A10845B-FD52-47A3-85EA-77723D1F7890}">
      <dgm:prSet/>
      <dgm:spPr/>
      <dgm:t>
        <a:bodyPr/>
        <a:lstStyle/>
        <a:p>
          <a:endParaRPr lang="it-IT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F31A2-E797-4C11-AE40-DF40D276A8B9}" type="pres">
      <dgm:prSet presAssocID="{EE11AC2D-372C-4103-8763-ACE15A070B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E5DB41-FC33-48C9-B895-6088A30166E8}" type="pres">
      <dgm:prSet presAssocID="{8495A8AB-817B-4D58-B827-7671AD645258}" presName="root1" presStyleCnt="0"/>
      <dgm:spPr/>
    </dgm:pt>
    <dgm:pt modelId="{FA9C3DC1-CF9B-44E2-9A94-A81E08084FD9}" type="pres">
      <dgm:prSet presAssocID="{8495A8AB-817B-4D58-B827-7671AD645258}" presName="LevelOneTextNode" presStyleLbl="node0" presStyleIdx="0" presStyleCnt="1" custScaleX="15113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1BA5B9F-68CF-4145-9D1D-217067CB84BB}" type="pres">
      <dgm:prSet presAssocID="{8495A8AB-817B-4D58-B827-7671AD645258}" presName="level2hierChild" presStyleCnt="0"/>
      <dgm:spPr/>
    </dgm:pt>
    <dgm:pt modelId="{F0BD7F47-9FB5-4EEE-9D7C-B3EA58C131EE}" type="pres">
      <dgm:prSet presAssocID="{F51D1AFC-71B5-4912-97DE-712AB76B26D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F31F813-A32D-4D2B-97D3-1C40B450A9C9}" type="pres">
      <dgm:prSet presAssocID="{F51D1AFC-71B5-4912-97DE-712AB76B26D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F8C693A-A80F-40FE-B469-271FF5F8EB7B}" type="pres">
      <dgm:prSet presAssocID="{74229361-0B16-46B6-BD7B-912D59361DC4}" presName="root2" presStyleCnt="0"/>
      <dgm:spPr/>
    </dgm:pt>
    <dgm:pt modelId="{ED65E564-DFFB-43DC-A58A-F68A2CC8BC94}" type="pres">
      <dgm:prSet presAssocID="{74229361-0B16-46B6-BD7B-912D59361DC4}" presName="LevelTwoTextNode" presStyleLbl="node2" presStyleIdx="0" presStyleCnt="3" custScaleX="18422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CC64030-D7A6-4A91-BAB3-42523A669156}" type="pres">
      <dgm:prSet presAssocID="{74229361-0B16-46B6-BD7B-912D59361DC4}" presName="level3hierChild" presStyleCnt="0"/>
      <dgm:spPr/>
    </dgm:pt>
    <dgm:pt modelId="{6AEFB20F-6276-4A2C-95C5-DB0CBCECD370}" type="pres">
      <dgm:prSet presAssocID="{2D147C00-06AB-42CE-9717-DE00B7A49712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097359D-FBDF-450C-8057-29038332F0A0}" type="pres">
      <dgm:prSet presAssocID="{2D147C00-06AB-42CE-9717-DE00B7A4971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2DAC95F-9F30-4CC5-9EB6-5C20A50397A2}" type="pres">
      <dgm:prSet presAssocID="{829147E9-4DFA-480B-8B75-E27FA6FE1D9E}" presName="root2" presStyleCnt="0"/>
      <dgm:spPr/>
    </dgm:pt>
    <dgm:pt modelId="{A800A5DA-09EB-4177-8240-D5CD3BCB3538}" type="pres">
      <dgm:prSet presAssocID="{829147E9-4DFA-480B-8B75-E27FA6FE1D9E}" presName="LevelTwoTextNode" presStyleLbl="node2" presStyleIdx="1" presStyleCnt="3" custScaleX="18422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2D041B3-C29F-450D-A90C-8B190FEB44C4}" type="pres">
      <dgm:prSet presAssocID="{829147E9-4DFA-480B-8B75-E27FA6FE1D9E}" presName="level3hierChild" presStyleCnt="0"/>
      <dgm:spPr/>
    </dgm:pt>
    <dgm:pt modelId="{AC288560-F594-4188-B478-D9F4EB83C4E1}" type="pres">
      <dgm:prSet presAssocID="{E94E9862-5CE3-4C5C-9B5D-18330F9A10A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340B0196-091A-4365-B5C6-7D0A81C77708}" type="pres">
      <dgm:prSet presAssocID="{E94E9862-5CE3-4C5C-9B5D-18330F9A10A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168BD9F-EA58-4550-A4F0-E79FDCF270A2}" type="pres">
      <dgm:prSet presAssocID="{AB5CDA1A-F609-40BD-9233-653EA239643A}" presName="root2" presStyleCnt="0"/>
      <dgm:spPr/>
    </dgm:pt>
    <dgm:pt modelId="{492F2246-89CB-4921-8236-9FCD56B8CA30}" type="pres">
      <dgm:prSet presAssocID="{AB5CDA1A-F609-40BD-9233-653EA239643A}" presName="LevelTwoTextNode" presStyleLbl="node2" presStyleIdx="2" presStyleCnt="3" custScaleX="18422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3C1F638-DE64-4614-980B-395989FBD9A2}" type="pres">
      <dgm:prSet presAssocID="{AB5CDA1A-F609-40BD-9233-653EA239643A}" presName="level3hierChild" presStyleCnt="0"/>
      <dgm:spPr/>
    </dgm:pt>
  </dgm:ptLst>
  <dgm:cxnLst>
    <dgm:cxn modelId="{970911AF-E2C7-5B46-98CA-E87A0A77504C}" type="presOf" srcId="{AB5CDA1A-F609-40BD-9233-653EA239643A}" destId="{492F2246-89CB-4921-8236-9FCD56B8CA30}" srcOrd="0" destOrd="0" presId="urn:microsoft.com/office/officeart/2005/8/layout/hierarchy2"/>
    <dgm:cxn modelId="{F66F9B1F-DD22-DE46-AA9B-31406FAE6EA7}" type="presOf" srcId="{F51D1AFC-71B5-4912-97DE-712AB76B26D7}" destId="{F0BD7F47-9FB5-4EEE-9D7C-B3EA58C131EE}" srcOrd="0" destOrd="0" presId="urn:microsoft.com/office/officeart/2005/8/layout/hierarchy2"/>
    <dgm:cxn modelId="{9114DA64-9200-D342-8EA3-B82D44B8AD03}" type="presOf" srcId="{E94E9862-5CE3-4C5C-9B5D-18330F9A10AD}" destId="{AC288560-F594-4188-B478-D9F4EB83C4E1}" srcOrd="0" destOrd="0" presId="urn:microsoft.com/office/officeart/2005/8/layout/hierarchy2"/>
    <dgm:cxn modelId="{D646431D-5DCA-B84F-AF75-5F8ABF884B95}" type="presOf" srcId="{EE11AC2D-372C-4103-8763-ACE15A070BE5}" destId="{1E8F31A2-E797-4C11-AE40-DF40D276A8B9}" srcOrd="0" destOrd="0" presId="urn:microsoft.com/office/officeart/2005/8/layout/hierarchy2"/>
    <dgm:cxn modelId="{06F8E429-CE5C-7941-AE37-5FF6E33E2C47}" type="presOf" srcId="{F51D1AFC-71B5-4912-97DE-712AB76B26D7}" destId="{FF31F813-A32D-4D2B-97D3-1C40B450A9C9}" srcOrd="1" destOrd="0" presId="urn:microsoft.com/office/officeart/2005/8/layout/hierarchy2"/>
    <dgm:cxn modelId="{00322DB0-A5B0-7143-8DD6-41D36BAC1DD4}" type="presOf" srcId="{829147E9-4DFA-480B-8B75-E27FA6FE1D9E}" destId="{A800A5DA-09EB-4177-8240-D5CD3BCB3538}" srcOrd="0" destOrd="0" presId="urn:microsoft.com/office/officeart/2005/8/layout/hierarchy2"/>
    <dgm:cxn modelId="{5CB37978-A0E3-7149-BF5E-489051EBB8B4}" type="presOf" srcId="{74229361-0B16-46B6-BD7B-912D59361DC4}" destId="{ED65E564-DFFB-43DC-A58A-F68A2CC8BC94}" srcOrd="0" destOrd="0" presId="urn:microsoft.com/office/officeart/2005/8/layout/hierarchy2"/>
    <dgm:cxn modelId="{5A10845B-FD52-47A3-85EA-77723D1F7890}" srcId="{8495A8AB-817B-4D58-B827-7671AD645258}" destId="{AB5CDA1A-F609-40BD-9233-653EA239643A}" srcOrd="2" destOrd="0" parTransId="{E94E9862-5CE3-4C5C-9B5D-18330F9A10AD}" sibTransId="{0908E8F1-5857-48B9-8F81-B9EE1F9C0FAD}"/>
    <dgm:cxn modelId="{8D9B06A4-3310-0D43-8129-F9EC5D9EF653}" type="presOf" srcId="{2D147C00-06AB-42CE-9717-DE00B7A49712}" destId="{6AEFB20F-6276-4A2C-95C5-DB0CBCECD370}" srcOrd="0" destOrd="0" presId="urn:microsoft.com/office/officeart/2005/8/layout/hierarchy2"/>
    <dgm:cxn modelId="{C87D2BBA-6F8E-4AC1-821B-A9079CDDE2E2}" srcId="{EE11AC2D-372C-4103-8763-ACE15A070BE5}" destId="{8495A8AB-817B-4D58-B827-7671AD645258}" srcOrd="0" destOrd="0" parTransId="{324F439A-54C8-404F-AC18-51FE2F2BB265}" sibTransId="{ADF2DCF4-28AB-4960-AF38-83E57B01169D}"/>
    <dgm:cxn modelId="{E07178ED-A767-483C-81DD-11132E005CC1}" srcId="{8495A8AB-817B-4D58-B827-7671AD645258}" destId="{829147E9-4DFA-480B-8B75-E27FA6FE1D9E}" srcOrd="1" destOrd="0" parTransId="{2D147C00-06AB-42CE-9717-DE00B7A49712}" sibTransId="{B64A5622-C9E0-4AEE-B477-DCE257FC7EB6}"/>
    <dgm:cxn modelId="{543268F1-2C9F-E148-8198-00B0FA1D6C45}" type="presOf" srcId="{8495A8AB-817B-4D58-B827-7671AD645258}" destId="{FA9C3DC1-CF9B-44E2-9A94-A81E08084FD9}" srcOrd="0" destOrd="0" presId="urn:microsoft.com/office/officeart/2005/8/layout/hierarchy2"/>
    <dgm:cxn modelId="{D15818CB-8D0F-804B-908E-CBDF92C3B5DE}" type="presOf" srcId="{2D147C00-06AB-42CE-9717-DE00B7A49712}" destId="{4097359D-FBDF-450C-8057-29038332F0A0}" srcOrd="1" destOrd="0" presId="urn:microsoft.com/office/officeart/2005/8/layout/hierarchy2"/>
    <dgm:cxn modelId="{F765D8EF-4980-4E46-BDD9-8B1CA1244E14}" type="presOf" srcId="{E94E9862-5CE3-4C5C-9B5D-18330F9A10AD}" destId="{340B0196-091A-4365-B5C6-7D0A81C77708}" srcOrd="1" destOrd="0" presId="urn:microsoft.com/office/officeart/2005/8/layout/hierarchy2"/>
    <dgm:cxn modelId="{D4DAA9D7-34CF-419E-A3AA-622119A0F6DC}" srcId="{8495A8AB-817B-4D58-B827-7671AD645258}" destId="{74229361-0B16-46B6-BD7B-912D59361DC4}" srcOrd="0" destOrd="0" parTransId="{F51D1AFC-71B5-4912-97DE-712AB76B26D7}" sibTransId="{A50AF22C-B7A1-40BE-841F-D7850EAEA5EE}"/>
    <dgm:cxn modelId="{17993D95-C36C-C149-A658-F180CEA05ED2}" type="presParOf" srcId="{1E8F31A2-E797-4C11-AE40-DF40D276A8B9}" destId="{15E5DB41-FC33-48C9-B895-6088A30166E8}" srcOrd="0" destOrd="0" presId="urn:microsoft.com/office/officeart/2005/8/layout/hierarchy2"/>
    <dgm:cxn modelId="{DDA79DFE-68A9-784B-B76E-6554A4FB97BF}" type="presParOf" srcId="{15E5DB41-FC33-48C9-B895-6088A30166E8}" destId="{FA9C3DC1-CF9B-44E2-9A94-A81E08084FD9}" srcOrd="0" destOrd="0" presId="urn:microsoft.com/office/officeart/2005/8/layout/hierarchy2"/>
    <dgm:cxn modelId="{1E778CE6-E2AC-7843-89A8-3CB2B4268807}" type="presParOf" srcId="{15E5DB41-FC33-48C9-B895-6088A30166E8}" destId="{E1BA5B9F-68CF-4145-9D1D-217067CB84BB}" srcOrd="1" destOrd="0" presId="urn:microsoft.com/office/officeart/2005/8/layout/hierarchy2"/>
    <dgm:cxn modelId="{62DDA7F0-7466-C243-B8D4-ADCE6B2CC0BC}" type="presParOf" srcId="{E1BA5B9F-68CF-4145-9D1D-217067CB84BB}" destId="{F0BD7F47-9FB5-4EEE-9D7C-B3EA58C131EE}" srcOrd="0" destOrd="0" presId="urn:microsoft.com/office/officeart/2005/8/layout/hierarchy2"/>
    <dgm:cxn modelId="{DC55CB9A-D104-4341-B423-394A785EF683}" type="presParOf" srcId="{F0BD7F47-9FB5-4EEE-9D7C-B3EA58C131EE}" destId="{FF31F813-A32D-4D2B-97D3-1C40B450A9C9}" srcOrd="0" destOrd="0" presId="urn:microsoft.com/office/officeart/2005/8/layout/hierarchy2"/>
    <dgm:cxn modelId="{ABB15E0B-318F-C04B-A1F8-65DFF9F54026}" type="presParOf" srcId="{E1BA5B9F-68CF-4145-9D1D-217067CB84BB}" destId="{0F8C693A-A80F-40FE-B469-271FF5F8EB7B}" srcOrd="1" destOrd="0" presId="urn:microsoft.com/office/officeart/2005/8/layout/hierarchy2"/>
    <dgm:cxn modelId="{D4D2E1C0-B5F6-3241-A879-2A9D856613DB}" type="presParOf" srcId="{0F8C693A-A80F-40FE-B469-271FF5F8EB7B}" destId="{ED65E564-DFFB-43DC-A58A-F68A2CC8BC94}" srcOrd="0" destOrd="0" presId="urn:microsoft.com/office/officeart/2005/8/layout/hierarchy2"/>
    <dgm:cxn modelId="{B26F5DFE-A80D-CA4F-8FCB-15F08DBBFE6C}" type="presParOf" srcId="{0F8C693A-A80F-40FE-B469-271FF5F8EB7B}" destId="{8CC64030-D7A6-4A91-BAB3-42523A669156}" srcOrd="1" destOrd="0" presId="urn:microsoft.com/office/officeart/2005/8/layout/hierarchy2"/>
    <dgm:cxn modelId="{EF4ECFE1-ADDB-0341-8BFF-164CB7D5DFA8}" type="presParOf" srcId="{E1BA5B9F-68CF-4145-9D1D-217067CB84BB}" destId="{6AEFB20F-6276-4A2C-95C5-DB0CBCECD370}" srcOrd="2" destOrd="0" presId="urn:microsoft.com/office/officeart/2005/8/layout/hierarchy2"/>
    <dgm:cxn modelId="{D4F01A7C-88C7-5D4C-AC78-0817BDB78B22}" type="presParOf" srcId="{6AEFB20F-6276-4A2C-95C5-DB0CBCECD370}" destId="{4097359D-FBDF-450C-8057-29038332F0A0}" srcOrd="0" destOrd="0" presId="urn:microsoft.com/office/officeart/2005/8/layout/hierarchy2"/>
    <dgm:cxn modelId="{8EDA5FF6-A018-2A47-A171-25D3D5C7BBEC}" type="presParOf" srcId="{E1BA5B9F-68CF-4145-9D1D-217067CB84BB}" destId="{82DAC95F-9F30-4CC5-9EB6-5C20A50397A2}" srcOrd="3" destOrd="0" presId="urn:microsoft.com/office/officeart/2005/8/layout/hierarchy2"/>
    <dgm:cxn modelId="{DA57146A-1FF6-C345-BA70-646201DFCAD1}" type="presParOf" srcId="{82DAC95F-9F30-4CC5-9EB6-5C20A50397A2}" destId="{A800A5DA-09EB-4177-8240-D5CD3BCB3538}" srcOrd="0" destOrd="0" presId="urn:microsoft.com/office/officeart/2005/8/layout/hierarchy2"/>
    <dgm:cxn modelId="{5AD51C66-6E88-4043-90D8-79FDCD2C811B}" type="presParOf" srcId="{82DAC95F-9F30-4CC5-9EB6-5C20A50397A2}" destId="{C2D041B3-C29F-450D-A90C-8B190FEB44C4}" srcOrd="1" destOrd="0" presId="urn:microsoft.com/office/officeart/2005/8/layout/hierarchy2"/>
    <dgm:cxn modelId="{1F5E743C-0BF6-A147-9D9C-5BCEF3B2CDD3}" type="presParOf" srcId="{E1BA5B9F-68CF-4145-9D1D-217067CB84BB}" destId="{AC288560-F594-4188-B478-D9F4EB83C4E1}" srcOrd="4" destOrd="0" presId="urn:microsoft.com/office/officeart/2005/8/layout/hierarchy2"/>
    <dgm:cxn modelId="{3EB0292A-63D9-8A41-B722-85DAA9776BAA}" type="presParOf" srcId="{AC288560-F594-4188-B478-D9F4EB83C4E1}" destId="{340B0196-091A-4365-B5C6-7D0A81C77708}" srcOrd="0" destOrd="0" presId="urn:microsoft.com/office/officeart/2005/8/layout/hierarchy2"/>
    <dgm:cxn modelId="{065B37D5-2169-714E-857B-6C65AE328A7F}" type="presParOf" srcId="{E1BA5B9F-68CF-4145-9D1D-217067CB84BB}" destId="{0168BD9F-EA58-4550-A4F0-E79FDCF270A2}" srcOrd="5" destOrd="0" presId="urn:microsoft.com/office/officeart/2005/8/layout/hierarchy2"/>
    <dgm:cxn modelId="{C6B0601C-9121-4443-8736-603E58CF967D}" type="presParOf" srcId="{0168BD9F-EA58-4550-A4F0-E79FDCF270A2}" destId="{492F2246-89CB-4921-8236-9FCD56B8CA30}" srcOrd="0" destOrd="0" presId="urn:microsoft.com/office/officeart/2005/8/layout/hierarchy2"/>
    <dgm:cxn modelId="{8F78F38A-0CE8-6943-B94E-69218BC22BBA}" type="presParOf" srcId="{0168BD9F-EA58-4550-A4F0-E79FDCF270A2}" destId="{43C1F638-DE64-4614-980B-395989FBD9A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438CB-B2E0-4923-9739-041777164ED0}">
      <dsp:nvSpPr>
        <dsp:cNvPr id="0" name=""/>
        <dsp:cNvSpPr/>
      </dsp:nvSpPr>
      <dsp:spPr>
        <a:xfrm rot="5400000">
          <a:off x="-115365" y="116282"/>
          <a:ext cx="769101" cy="538371"/>
        </a:xfrm>
        <a:prstGeom prst="chevron">
          <a:avLst/>
        </a:prstGeom>
        <a:solidFill>
          <a:srgbClr val="37251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1</a:t>
          </a:r>
          <a:endParaRPr lang="it-IT" sz="1500" kern="1200" dirty="0"/>
        </a:p>
      </dsp:txBody>
      <dsp:txXfrm rot="-5400000">
        <a:off x="1" y="270103"/>
        <a:ext cx="538371" cy="230730"/>
      </dsp:txXfrm>
    </dsp:sp>
    <dsp:sp modelId="{BBE48B8D-2AF5-432A-88A2-52C0DB63F5D6}">
      <dsp:nvSpPr>
        <dsp:cNvPr id="0" name=""/>
        <dsp:cNvSpPr/>
      </dsp:nvSpPr>
      <dsp:spPr>
        <a:xfrm rot="5400000">
          <a:off x="1650384" y="-1111096"/>
          <a:ext cx="499915" cy="2723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STUDENTI</a:t>
          </a:r>
          <a:endParaRPr lang="it-IT" sz="2000" kern="1200" dirty="0"/>
        </a:p>
      </dsp:txBody>
      <dsp:txXfrm rot="-5400000">
        <a:off x="538371" y="25321"/>
        <a:ext cx="2699538" cy="451107"/>
      </dsp:txXfrm>
    </dsp:sp>
    <dsp:sp modelId="{3513086E-6070-4883-AF4E-3200CB0BF62A}">
      <dsp:nvSpPr>
        <dsp:cNvPr id="0" name=""/>
        <dsp:cNvSpPr/>
      </dsp:nvSpPr>
      <dsp:spPr>
        <a:xfrm rot="5400000">
          <a:off x="-115365" y="727138"/>
          <a:ext cx="769101" cy="538371"/>
        </a:xfrm>
        <a:prstGeom prst="chevron">
          <a:avLst/>
        </a:prstGeom>
        <a:solidFill>
          <a:srgbClr val="37251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2</a:t>
          </a:r>
          <a:endParaRPr lang="it-IT" sz="1500" kern="1200" dirty="0"/>
        </a:p>
      </dsp:txBody>
      <dsp:txXfrm rot="-5400000">
        <a:off x="1" y="880959"/>
        <a:ext cx="538371" cy="230730"/>
      </dsp:txXfrm>
    </dsp:sp>
    <dsp:sp modelId="{141DEF8A-EA3F-42AA-97F7-1AF6CF4FE2A0}">
      <dsp:nvSpPr>
        <dsp:cNvPr id="0" name=""/>
        <dsp:cNvSpPr/>
      </dsp:nvSpPr>
      <dsp:spPr>
        <a:xfrm rot="5400000">
          <a:off x="1650384" y="-500240"/>
          <a:ext cx="499915" cy="2723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GENITORI</a:t>
          </a:r>
          <a:endParaRPr lang="it-IT" sz="2000" kern="1200" dirty="0"/>
        </a:p>
      </dsp:txBody>
      <dsp:txXfrm rot="-5400000">
        <a:off x="538371" y="636177"/>
        <a:ext cx="2699538" cy="451107"/>
      </dsp:txXfrm>
    </dsp:sp>
    <dsp:sp modelId="{EB3D7685-09AF-45FD-9857-23F5401264DE}">
      <dsp:nvSpPr>
        <dsp:cNvPr id="0" name=""/>
        <dsp:cNvSpPr/>
      </dsp:nvSpPr>
      <dsp:spPr>
        <a:xfrm rot="5400000">
          <a:off x="-115365" y="1337994"/>
          <a:ext cx="769101" cy="538371"/>
        </a:xfrm>
        <a:prstGeom prst="chevron">
          <a:avLst/>
        </a:prstGeom>
        <a:solidFill>
          <a:srgbClr val="37251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3</a:t>
          </a:r>
          <a:endParaRPr lang="it-IT" sz="1500" kern="1200" dirty="0"/>
        </a:p>
      </dsp:txBody>
      <dsp:txXfrm rot="-5400000">
        <a:off x="1" y="1491815"/>
        <a:ext cx="538371" cy="230730"/>
      </dsp:txXfrm>
    </dsp:sp>
    <dsp:sp modelId="{947FCB66-D271-4B59-888E-8A6C83B4CAE5}">
      <dsp:nvSpPr>
        <dsp:cNvPr id="0" name=""/>
        <dsp:cNvSpPr/>
      </dsp:nvSpPr>
      <dsp:spPr>
        <a:xfrm rot="5400000">
          <a:off x="1650384" y="110615"/>
          <a:ext cx="499915" cy="2723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INSEGNANTI</a:t>
          </a:r>
          <a:endParaRPr lang="it-IT" sz="2000" kern="1200" dirty="0"/>
        </a:p>
      </dsp:txBody>
      <dsp:txXfrm rot="-5400000">
        <a:off x="538371" y="1247032"/>
        <a:ext cx="2699538" cy="451107"/>
      </dsp:txXfrm>
    </dsp:sp>
    <dsp:sp modelId="{16833B44-D5CF-4E87-B0BA-2F3C23655F5E}">
      <dsp:nvSpPr>
        <dsp:cNvPr id="0" name=""/>
        <dsp:cNvSpPr/>
      </dsp:nvSpPr>
      <dsp:spPr>
        <a:xfrm rot="5400000">
          <a:off x="-115365" y="1915764"/>
          <a:ext cx="769101" cy="538371"/>
        </a:xfrm>
        <a:prstGeom prst="chevron">
          <a:avLst/>
        </a:prstGeom>
        <a:solidFill>
          <a:srgbClr val="372512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4</a:t>
          </a:r>
          <a:endParaRPr lang="it-IT" sz="1500" kern="1200" dirty="0"/>
        </a:p>
      </dsp:txBody>
      <dsp:txXfrm rot="-5400000">
        <a:off x="1" y="2069585"/>
        <a:ext cx="538371" cy="230730"/>
      </dsp:txXfrm>
    </dsp:sp>
    <dsp:sp modelId="{089FA2F3-38D5-4A79-AB4C-721574E1EAD3}">
      <dsp:nvSpPr>
        <dsp:cNvPr id="0" name=""/>
        <dsp:cNvSpPr/>
      </dsp:nvSpPr>
      <dsp:spPr>
        <a:xfrm rot="5400000">
          <a:off x="1650384" y="721472"/>
          <a:ext cx="499915" cy="2723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2000" kern="1200" dirty="0" smtClean="0"/>
            <a:t>ASSOCIAZIONI</a:t>
          </a:r>
          <a:endParaRPr lang="it-IT" sz="2000" kern="1200" dirty="0"/>
        </a:p>
      </dsp:txBody>
      <dsp:txXfrm rot="-5400000">
        <a:off x="538371" y="1857889"/>
        <a:ext cx="2699538" cy="4511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C3DC1-CF9B-44E2-9A94-A81E08084FD9}">
      <dsp:nvSpPr>
        <dsp:cNvPr id="0" name=""/>
        <dsp:cNvSpPr/>
      </dsp:nvSpPr>
      <dsp:spPr>
        <a:xfrm>
          <a:off x="714382" y="821885"/>
          <a:ext cx="2157276" cy="713682"/>
        </a:xfrm>
        <a:prstGeom prst="roundRect">
          <a:avLst>
            <a:gd name="adj" fmla="val 10000"/>
          </a:avLst>
        </a:prstGeom>
        <a:solidFill>
          <a:srgbClr val="3725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</a:t>
          </a:r>
          <a:endParaRPr lang="it-IT" sz="2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5285" y="842788"/>
        <a:ext cx="2115470" cy="671876"/>
      </dsp:txXfrm>
    </dsp:sp>
    <dsp:sp modelId="{F0BD7F47-9FB5-4EEE-9D7C-B3EA58C131EE}">
      <dsp:nvSpPr>
        <dsp:cNvPr id="0" name=""/>
        <dsp:cNvSpPr/>
      </dsp:nvSpPr>
      <dsp:spPr>
        <a:xfrm rot="18289469">
          <a:off x="2657235" y="741113"/>
          <a:ext cx="9997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99792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2136" y="743364"/>
        <a:ext cx="49989" cy="49989"/>
      </dsp:txXfrm>
    </dsp:sp>
    <dsp:sp modelId="{ED65E564-DFFB-43DC-A58A-F68A2CC8BC94}">
      <dsp:nvSpPr>
        <dsp:cNvPr id="0" name=""/>
        <dsp:cNvSpPr/>
      </dsp:nvSpPr>
      <dsp:spPr>
        <a:xfrm>
          <a:off x="3442604" y="1151"/>
          <a:ext cx="2629591" cy="713682"/>
        </a:xfrm>
        <a:prstGeom prst="roundRect">
          <a:avLst>
            <a:gd name="adj" fmla="val 10000"/>
          </a:avLst>
        </a:prstGeom>
        <a:solidFill>
          <a:srgbClr val="3725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Illustrazione rischi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3507" y="22054"/>
        <a:ext cx="2587785" cy="671876"/>
      </dsp:txXfrm>
    </dsp:sp>
    <dsp:sp modelId="{6AEFB20F-6276-4A2C-95C5-DB0CBCECD370}">
      <dsp:nvSpPr>
        <dsp:cNvPr id="0" name=""/>
        <dsp:cNvSpPr/>
      </dsp:nvSpPr>
      <dsp:spPr>
        <a:xfrm>
          <a:off x="2871658" y="1151480"/>
          <a:ext cx="57094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70945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42857" y="1164453"/>
        <a:ext cx="28547" cy="28547"/>
      </dsp:txXfrm>
    </dsp:sp>
    <dsp:sp modelId="{A800A5DA-09EB-4177-8240-D5CD3BCB3538}">
      <dsp:nvSpPr>
        <dsp:cNvPr id="0" name=""/>
        <dsp:cNvSpPr/>
      </dsp:nvSpPr>
      <dsp:spPr>
        <a:xfrm>
          <a:off x="3442604" y="821885"/>
          <a:ext cx="2629591" cy="713682"/>
        </a:xfrm>
        <a:prstGeom prst="roundRect">
          <a:avLst>
            <a:gd name="adj" fmla="val 10000"/>
          </a:avLst>
        </a:prstGeom>
        <a:solidFill>
          <a:srgbClr val="3725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Esposizione di casi reali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3507" y="842788"/>
        <a:ext cx="2587785" cy="671876"/>
      </dsp:txXfrm>
    </dsp:sp>
    <dsp:sp modelId="{AC288560-F594-4188-B478-D9F4EB83C4E1}">
      <dsp:nvSpPr>
        <dsp:cNvPr id="0" name=""/>
        <dsp:cNvSpPr/>
      </dsp:nvSpPr>
      <dsp:spPr>
        <a:xfrm rot="3310531">
          <a:off x="2657235" y="1561848"/>
          <a:ext cx="99979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999792" y="272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2136" y="1564099"/>
        <a:ext cx="49989" cy="49989"/>
      </dsp:txXfrm>
    </dsp:sp>
    <dsp:sp modelId="{492F2246-89CB-4921-8236-9FCD56B8CA30}">
      <dsp:nvSpPr>
        <dsp:cNvPr id="0" name=""/>
        <dsp:cNvSpPr/>
      </dsp:nvSpPr>
      <dsp:spPr>
        <a:xfrm>
          <a:off x="3442604" y="1642620"/>
          <a:ext cx="2629591" cy="713682"/>
        </a:xfrm>
        <a:prstGeom prst="roundRect">
          <a:avLst>
            <a:gd name="adj" fmla="val 10000"/>
          </a:avLst>
        </a:prstGeom>
        <a:solidFill>
          <a:srgbClr val="37251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Proposta di metodi per affrontare le criticità </a:t>
          </a: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3507" y="1663523"/>
        <a:ext cx="2587785" cy="671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E273185-7030-0245-B6E9-4AE1E2B51D40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0225"/>
            <a:ext cx="2890838" cy="496888"/>
          </a:xfrm>
          <a:prstGeom prst="rect">
            <a:avLst/>
          </a:prstGeom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6663" y="9420225"/>
            <a:ext cx="2890837" cy="496888"/>
          </a:xfrm>
          <a:prstGeom prst="rect">
            <a:avLst/>
          </a:prstGeom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AB1D3C-8443-854E-9B1D-C5843C9552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91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96888"/>
          </a:xfrm>
          <a:prstGeom prst="rect">
            <a:avLst/>
          </a:prstGeom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7742870F-89FA-2543-B686-CF0245A7E5E5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0690" tIns="45345" rIns="90690" bIns="4534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750" y="4711700"/>
            <a:ext cx="5335588" cy="4462463"/>
          </a:xfrm>
          <a:prstGeom prst="rect">
            <a:avLst/>
          </a:prstGeom>
        </p:spPr>
        <p:txBody>
          <a:bodyPr vert="horz" wrap="square" lIns="90690" tIns="45345" rIns="90690" bIns="453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0225"/>
            <a:ext cx="2890838" cy="496888"/>
          </a:xfrm>
          <a:prstGeom prst="rect">
            <a:avLst/>
          </a:prstGeom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6663" y="9420225"/>
            <a:ext cx="2890837" cy="496888"/>
          </a:xfrm>
          <a:prstGeom prst="rect">
            <a:avLst/>
          </a:prstGeom>
        </p:spPr>
        <p:txBody>
          <a:bodyPr vert="horz" wrap="square" lIns="90690" tIns="45345" rIns="90690" bIns="45345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807B6374-37F6-A642-A26E-0CCC4ADA3E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21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B0BAC4-0471-374E-B7A3-2CDA8B901EBE}" type="slidenum">
              <a:rPr lang="it-IT" sz="1200">
                <a:latin typeface="Calibri" charset="0"/>
              </a:rPr>
              <a:pPr eaLnBrk="1" hangingPunct="1"/>
              <a:t>1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1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solidFill>
                  <a:srgbClr val="FFFF00"/>
                </a:solidFill>
              </a:rPr>
              <a:t>Pornografia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minorile</a:t>
            </a:r>
            <a:r>
              <a:rPr lang="en-US" b="0" dirty="0" smtClean="0">
                <a:solidFill>
                  <a:srgbClr val="FFFF00"/>
                </a:solidFill>
              </a:rPr>
              <a:t>: </a:t>
            </a:r>
            <a:r>
              <a:rPr lang="en-US" b="0" dirty="0" err="1" smtClean="0">
                <a:solidFill>
                  <a:srgbClr val="FFFF00"/>
                </a:solidFill>
              </a:rPr>
              <a:t>Ogni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rappresentazione</a:t>
            </a:r>
            <a:r>
              <a:rPr lang="en-US" b="0" dirty="0" smtClean="0">
                <a:solidFill>
                  <a:srgbClr val="FFFF00"/>
                </a:solidFill>
              </a:rPr>
              <a:t>, con </a:t>
            </a:r>
            <a:r>
              <a:rPr lang="en-US" b="0" dirty="0" err="1" smtClean="0">
                <a:solidFill>
                  <a:srgbClr val="FFFF00"/>
                </a:solidFill>
              </a:rPr>
              <a:t>qualunque</a:t>
            </a:r>
            <a:r>
              <a:rPr lang="en-US" b="0" dirty="0" smtClean="0">
                <a:solidFill>
                  <a:srgbClr val="FFFF00"/>
                </a:solidFill>
              </a:rPr>
              <a:t> mezzo, di un </a:t>
            </a:r>
            <a:r>
              <a:rPr lang="en-US" b="0" dirty="0" err="1" smtClean="0">
                <a:solidFill>
                  <a:srgbClr val="FFFF00"/>
                </a:solidFill>
              </a:rPr>
              <a:t>minore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degli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anni</a:t>
            </a:r>
            <a:r>
              <a:rPr lang="en-US" b="0" dirty="0" smtClean="0">
                <a:solidFill>
                  <a:srgbClr val="FFFF00"/>
                </a:solidFill>
              </a:rPr>
              <a:t> 18 </a:t>
            </a:r>
            <a:r>
              <a:rPr lang="en-US" b="0" dirty="0" err="1" smtClean="0">
                <a:solidFill>
                  <a:srgbClr val="FFFF00"/>
                </a:solidFill>
              </a:rPr>
              <a:t>coinvolto</a:t>
            </a:r>
            <a:r>
              <a:rPr lang="en-US" b="0" dirty="0" smtClean="0">
                <a:solidFill>
                  <a:srgbClr val="FFFF00"/>
                </a:solidFill>
              </a:rPr>
              <a:t> in </a:t>
            </a:r>
            <a:r>
              <a:rPr lang="en-US" b="0" dirty="0" err="1" smtClean="0">
                <a:solidFill>
                  <a:srgbClr val="FFFF00"/>
                </a:solidFill>
              </a:rPr>
              <a:t>attività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sessuali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esplicite</a:t>
            </a:r>
            <a:r>
              <a:rPr lang="en-US" b="0" dirty="0" smtClean="0">
                <a:solidFill>
                  <a:srgbClr val="FFFF00"/>
                </a:solidFill>
              </a:rPr>
              <a:t>, </a:t>
            </a:r>
            <a:r>
              <a:rPr lang="en-US" b="0" dirty="0" err="1" smtClean="0">
                <a:solidFill>
                  <a:srgbClr val="FFFF00"/>
                </a:solidFill>
              </a:rPr>
              <a:t>reali</a:t>
            </a:r>
            <a:r>
              <a:rPr lang="en-US" b="0" dirty="0" smtClean="0">
                <a:solidFill>
                  <a:srgbClr val="FFFF00"/>
                </a:solidFill>
              </a:rPr>
              <a:t> o simulate, o </a:t>
            </a:r>
            <a:r>
              <a:rPr lang="en-US" b="0" dirty="0" err="1" smtClean="0">
                <a:solidFill>
                  <a:srgbClr val="FFFF00"/>
                </a:solidFill>
              </a:rPr>
              <a:t>qualunque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rappresentazione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degli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organi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sessuali</a:t>
            </a:r>
            <a:r>
              <a:rPr lang="en-US" b="0" dirty="0" smtClean="0">
                <a:solidFill>
                  <a:srgbClr val="FFFF00"/>
                </a:solidFill>
              </a:rPr>
              <a:t> di un </a:t>
            </a:r>
            <a:r>
              <a:rPr lang="en-US" b="0" dirty="0" err="1" smtClean="0">
                <a:solidFill>
                  <a:srgbClr val="FFFF00"/>
                </a:solidFill>
              </a:rPr>
              <a:t>minore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degli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anni</a:t>
            </a:r>
            <a:r>
              <a:rPr lang="en-US" b="0" dirty="0" smtClean="0">
                <a:solidFill>
                  <a:srgbClr val="FFFF00"/>
                </a:solidFill>
              </a:rPr>
              <a:t> 18 per </a:t>
            </a:r>
            <a:r>
              <a:rPr lang="en-US" b="0" dirty="0" err="1" smtClean="0">
                <a:solidFill>
                  <a:srgbClr val="FFFF00"/>
                </a:solidFill>
              </a:rPr>
              <a:t>scopi</a:t>
            </a:r>
            <a:r>
              <a:rPr lang="en-US" b="0" dirty="0" smtClean="0">
                <a:solidFill>
                  <a:srgbClr val="FFFF00"/>
                </a:solidFill>
              </a:rPr>
              <a:t> </a:t>
            </a:r>
            <a:r>
              <a:rPr lang="en-US" b="0" dirty="0" err="1" smtClean="0">
                <a:solidFill>
                  <a:srgbClr val="FFFF00"/>
                </a:solidFill>
              </a:rPr>
              <a:t>sessuali</a:t>
            </a:r>
            <a:r>
              <a:rPr lang="en-US" b="0" dirty="0" smtClean="0">
                <a:solidFill>
                  <a:srgbClr val="FFFF00"/>
                </a:solidFill>
              </a:rPr>
              <a:t>.</a:t>
            </a:r>
          </a:p>
          <a:p>
            <a:endParaRPr lang="en-US" dirty="0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96951F0-251D-6041-80DD-3A8E32E3DB87}" type="slidenum">
              <a:rPr lang="it-IT">
                <a:latin typeface="Calibri" charset="0"/>
              </a:rPr>
              <a:pPr eaLnBrk="1" hangingPunct="1"/>
              <a:t>11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40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96951F0-251D-6041-80DD-3A8E32E3DB87}" type="slidenum">
              <a:rPr lang="it-IT">
                <a:latin typeface="Calibri" charset="0"/>
              </a:rPr>
              <a:pPr eaLnBrk="1" hangingPunct="1"/>
              <a:t>12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643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B6374-37F6-A642-A26E-0CCC4ADA3ECA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416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25BCBF3-D589-3C41-BF4C-C76D686FC3C1}" type="slidenum">
              <a:rPr lang="it-IT">
                <a:latin typeface="Calibri" charset="0"/>
              </a:rPr>
              <a:pPr eaLnBrk="1" hangingPunct="1"/>
              <a:t>22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00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987B0C1-08ED-A240-BAE8-3D38634D2587}" type="slidenum">
              <a:rPr lang="it-IT">
                <a:latin typeface="Calibri" charset="0"/>
              </a:rPr>
              <a:pPr eaLnBrk="1" hangingPunct="1"/>
              <a:t>23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41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299E9FD-8689-F946-A27C-FAFFD21B894D}" type="slidenum">
              <a:rPr lang="it-IT">
                <a:latin typeface="Calibri" charset="0"/>
              </a:rPr>
              <a:pPr eaLnBrk="1" hangingPunct="1"/>
              <a:t>24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46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6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84F55BE-DA37-E341-97BE-B47B947F8430}" type="slidenum">
              <a:rPr lang="it-IT">
                <a:latin typeface="Calibri" charset="0"/>
              </a:rPr>
              <a:pPr eaLnBrk="1" hangingPunct="1"/>
              <a:t>25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8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8B59221-E5E0-8D42-9963-DAB9B43DFE72}" type="slidenum">
              <a:rPr lang="it-IT">
                <a:latin typeface="Calibri" charset="0"/>
              </a:rPr>
              <a:pPr eaLnBrk="1" hangingPunct="1"/>
              <a:t>26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24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5663" y="744538"/>
            <a:ext cx="4957762" cy="37195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146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9212" y="4711383"/>
            <a:ext cx="4890665" cy="4463415"/>
          </a:xfrm>
          <a:noFill/>
          <a:ln/>
        </p:spPr>
        <p:txBody>
          <a:bodyPr wrap="none" anchor="ctr"/>
          <a:lstStyle/>
          <a:p>
            <a:endParaRPr lang="it-IT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061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9B5ABBA-9BC9-034F-9C92-5B2699BF3CAE}" type="slidenum">
              <a:rPr lang="it-IT">
                <a:latin typeface="Calibri" charset="0"/>
              </a:rPr>
              <a:pPr eaLnBrk="1" hangingPunct="1"/>
              <a:t>28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58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La Polizia Postale </a:t>
            </a: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è</a:t>
            </a:r>
            <a:r>
              <a:rPr lang="it-IT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stata istituita</a:t>
            </a: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nel 1981 con il compito di tutelare i </a:t>
            </a:r>
            <a:r>
              <a:rPr lang="it-IT" b="0" dirty="0">
                <a:latin typeface="Calibri" charset="0"/>
                <a:ea typeface="ＭＳ Ｐゴシック" charset="0"/>
                <a:cs typeface="ＭＳ Ｐゴシック" charset="0"/>
              </a:rPr>
              <a:t>valori sanciti </a:t>
            </a:r>
            <a:r>
              <a:rPr lang="it-IT" b="0" dirty="0" smtClean="0">
                <a:latin typeface="Calibri" charset="0"/>
                <a:ea typeface="ＭＳ Ｐゴシック" charset="0"/>
                <a:cs typeface="ＭＳ Ｐゴシック" charset="0"/>
              </a:rPr>
              <a:t>dall’ </a:t>
            </a:r>
            <a:r>
              <a:rPr lang="it-IT" altLang="ja-JP" b="0" dirty="0" smtClean="0">
                <a:latin typeface="Calibri" charset="0"/>
                <a:ea typeface="ＭＳ Ｐゴシック" charset="0"/>
                <a:cs typeface="ＭＳ Ｐゴシック" charset="0"/>
              </a:rPr>
              <a:t>art</a:t>
            </a:r>
            <a:r>
              <a:rPr lang="it-IT" altLang="ja-JP" b="0" dirty="0">
                <a:latin typeface="Calibri" charset="0"/>
                <a:ea typeface="ＭＳ Ｐゴシック" charset="0"/>
                <a:cs typeface="ＭＳ Ｐゴシック" charset="0"/>
              </a:rPr>
              <a:t>.15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della carta costituzionale che stabilisce che </a:t>
            </a:r>
            <a:r>
              <a:rPr lang="it-IT" altLang="ja-JP" b="1" dirty="0">
                <a:latin typeface="Calibri" charset="0"/>
                <a:ea typeface="ＭＳ Ｐゴシック" charset="0"/>
                <a:cs typeface="ＭＳ Ｐゴシック" charset="0"/>
              </a:rPr>
              <a:t>libertà e segretezza della corrispondenza sono inviolabili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</a:p>
          <a:p>
            <a:pPr algn="just" eaLnBrk="1" hangingPunct="1">
              <a:spcBef>
                <a:spcPct val="0"/>
              </a:spcBef>
            </a:pP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Da </a:t>
            </a: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qui</a:t>
            </a:r>
            <a:r>
              <a:rPr lang="it-IT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la denominazione ed</a:t>
            </a: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il 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partenariato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della Polizia</a:t>
            </a:r>
            <a:r>
              <a:rPr lang="it-IT" altLang="ja-JP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di Stato 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con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Ente Poste, prima, e, successivamente, con Poste Italiane 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S.p.A.</a:t>
            </a:r>
            <a:endParaRPr lang="it-IT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just" eaLnBrk="1" hangingPunct="1">
              <a:spcBef>
                <a:spcPct val="0"/>
              </a:spcBef>
            </a:pPr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C152C4-5513-DC40-BD96-4D605D0F3DD3}" type="slidenum">
              <a:rPr lang="it-IT" sz="1200">
                <a:latin typeface="Calibri" charset="0"/>
              </a:rPr>
              <a:pPr eaLnBrk="1" hangingPunct="1"/>
              <a:t>2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89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AFBB2EC-215F-1F48-918B-DBABE9FB9DCE}" type="slidenum">
              <a:rPr lang="it-IT">
                <a:latin typeface="Calibri" charset="0"/>
              </a:rPr>
              <a:pPr eaLnBrk="1" hangingPunct="1"/>
              <a:t>32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769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571C693-A2B7-304A-BEC9-2F8ED71D7A0C}" type="slidenum">
              <a:rPr lang="it-IT">
                <a:latin typeface="Calibri" charset="0"/>
              </a:rPr>
              <a:pPr eaLnBrk="1" hangingPunct="1"/>
              <a:t>33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832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68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D5C1DC-621D-3048-840C-5CEAF574D6F9}" type="slidenum">
              <a:rPr lang="it-IT">
                <a:latin typeface="Calibri" charset="0"/>
              </a:rPr>
              <a:pPr eaLnBrk="1" hangingPunct="1"/>
              <a:t>34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73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BF78F82-0920-3C45-AD66-51E81A1F3B69}" type="slidenum">
              <a:rPr lang="it-IT">
                <a:latin typeface="Calibri" charset="0"/>
              </a:rPr>
              <a:pPr eaLnBrk="1" hangingPunct="1"/>
              <a:t>36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35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78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BF78F82-0920-3C45-AD66-51E81A1F3B69}" type="slidenum">
              <a:rPr lang="it-IT">
                <a:latin typeface="Calibri" charset="0"/>
              </a:rPr>
              <a:pPr eaLnBrk="1" hangingPunct="1"/>
              <a:t>37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353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6130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13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47D510-80AB-D642-8D0B-7069DC655282}" type="slidenum">
              <a:rPr lang="it-IT" sz="1200">
                <a:latin typeface="Calibri" charset="0"/>
              </a:rPr>
              <a:pPr eaLnBrk="1" hangingPunct="1"/>
              <a:t>38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5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art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.15 della Costituzione garantisce, inoltre, l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b="1" dirty="0">
                <a:latin typeface="Calibri" charset="0"/>
                <a:ea typeface="ＭＳ Ｐゴシック" charset="0"/>
                <a:cs typeface="ＭＳ Ｐゴシック" charset="0"/>
              </a:rPr>
              <a:t>inviolabilità di ogni altra forma di comunicazione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L</a:t>
            </a:r>
            <a:r>
              <a:rPr lang="ja-JP" altLang="it-IT" dirty="0" smtClean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estensione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alle 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altre forme di comunicazione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 prevista dal legislatore, il quale probabilmente nel 1947 non immaginava quanto si sarebbero evolute, connota, invece, l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it-IT" altLang="ja-JP" b="1" dirty="0">
                <a:latin typeface="Calibri" charset="0"/>
                <a:ea typeface="ＭＳ Ｐゴシック" charset="0"/>
                <a:cs typeface="ＭＳ Ｐゴシック" charset="0"/>
              </a:rPr>
              <a:t>attualità delle funzioni di Polizia delle Comunicazioni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che, dal 2006, in ragione del D.M. 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del</a:t>
            </a:r>
            <a:r>
              <a:rPr lang="it-IT" altLang="ja-JP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2006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,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a firma 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del Ministro dell’Interno 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Pisanu, sul 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Riassetto delle specialità delle forze di polizia</a:t>
            </a:r>
            <a:r>
              <a:rPr lang="ja-JP" altLang="it-IT" dirty="0"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r>
              <a:rPr lang="it-IT" altLang="ja-JP" dirty="0">
                <a:latin typeface="Calibri" charset="0"/>
                <a:ea typeface="ＭＳ Ｐゴシック" charset="0"/>
                <a:cs typeface="ＭＳ Ｐゴシック" charset="0"/>
              </a:rPr>
              <a:t>, ha assunto il ruolo di </a:t>
            </a:r>
            <a:r>
              <a:rPr lang="it-IT" altLang="ja-JP" u="sng" dirty="0" smtClean="0">
                <a:latin typeface="Calibri" charset="0"/>
                <a:ea typeface="ＭＳ Ｐゴシック" charset="0"/>
                <a:cs typeface="ＭＳ Ｐゴシック" charset="0"/>
              </a:rPr>
              <a:t>agenzia</a:t>
            </a:r>
            <a:r>
              <a:rPr lang="it-IT" altLang="ja-JP" u="sng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governativa</a:t>
            </a:r>
            <a:r>
              <a:rPr lang="it-IT" altLang="ja-JP" u="none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it-IT" altLang="ja-JP" b="1" u="none" dirty="0" smtClean="0">
                <a:latin typeface="Calibri" charset="0"/>
                <a:ea typeface="ＭＳ Ｐゴシック" charset="0"/>
                <a:cs typeface="ＭＳ Ｐゴシック" charset="0"/>
              </a:rPr>
              <a:t>specificamente</a:t>
            </a:r>
            <a:r>
              <a:rPr lang="it-IT" altLang="ja-JP" b="1" dirty="0" smtClean="0">
                <a:latin typeface="Calibri" charset="0"/>
                <a:ea typeface="ＭＳ Ｐゴシック" charset="0"/>
                <a:cs typeface="ＭＳ Ｐゴシック" charset="0"/>
              </a:rPr>
              <a:t> preposta al contrasto dei cyber </a:t>
            </a:r>
            <a:r>
              <a:rPr lang="it-IT" altLang="ja-JP" b="1" dirty="0" err="1" smtClean="0">
                <a:latin typeface="Calibri" charset="0"/>
                <a:ea typeface="ＭＳ Ｐゴシック" charset="0"/>
                <a:cs typeface="ＭＳ Ｐゴシック" charset="0"/>
              </a:rPr>
              <a:t>crimes</a:t>
            </a:r>
            <a:r>
              <a:rPr lang="it-IT" altLang="ja-JP" dirty="0" smtClean="0">
                <a:latin typeface="Calibri" charset="0"/>
                <a:ea typeface="ＭＳ Ｐゴシック" charset="0"/>
                <a:cs typeface="ＭＳ Ｐゴシック" charset="0"/>
              </a:rPr>
              <a:t>. </a:t>
            </a:r>
            <a:endParaRPr lang="it-IT" altLang="ja-JP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C152C4-5513-DC40-BD96-4D605D0F3DD3}" type="slidenum">
              <a:rPr lang="it-IT" sz="1200">
                <a:latin typeface="Calibri" charset="0"/>
              </a:rPr>
              <a:pPr eaLnBrk="1" hangingPunct="1"/>
              <a:t>3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887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it-IT" sz="1200" b="0" i="1" u="none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… omissis</a:t>
            </a:r>
            <a:r>
              <a:rPr lang="it-IT" altLang="it-IT" sz="1200" b="0" i="1" u="none" spc="150" baseline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… p</a:t>
            </a:r>
            <a:r>
              <a:rPr lang="it-IT" altLang="it-IT" sz="1200" b="0" i="1" u="none" spc="15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articolarmente importante sarà la collaborazione tra questo Ministero e il Ministero dell'Interno, al fine di affrontare il fenomeno del bullismo sia da un punto di vista preventivo che investigativo, e con il Servizio di Polizia Postale e delle Comunicazioni che è istituzionalmente impegnato nel costante monitoraggio della rete internet per raccogliere elementi utili alla prevenzione e repressione dei reati in genere, ivi comprese le varie forme di bullismo e violenza giovanile. Verranno inoltre studiati e messi in opera dei sistemi di sicurezza per proteggere le reti delle scuole dall'utilizzo illegittimo dei terminali (compresi reati di violazione del diritto alla privacy e lesivi della dignità personale)… omissis …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B2D55A-4CD7-834F-810F-7CD5CF516B5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94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C152C4-5513-DC40-BD96-4D605D0F3DD3}" type="slidenum">
              <a:rPr lang="it-IT" sz="1200">
                <a:latin typeface="Calibri" charset="0"/>
              </a:rPr>
              <a:pPr eaLnBrk="1" hangingPunct="1"/>
              <a:t>5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4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C152C4-5513-DC40-BD96-4D605D0F3DD3}" type="slidenum">
              <a:rPr lang="it-IT" sz="1200">
                <a:latin typeface="Calibri" charset="0"/>
              </a:rPr>
              <a:pPr eaLnBrk="1" hangingPunct="1"/>
              <a:t>6</a:t>
            </a:fld>
            <a:endParaRPr lang="it-IT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870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88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71CE639-D11C-444F-9CDC-75DA1C5741FF}" type="slidenum">
              <a:rPr lang="it-IT">
                <a:latin typeface="Calibri" charset="0"/>
              </a:rPr>
              <a:pPr eaLnBrk="1" hangingPunct="1"/>
              <a:t>7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87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32BD7F9-A6EA-834A-8F91-B0101858702A}" type="slidenum">
              <a:rPr lang="it-IT">
                <a:latin typeface="Calibri" charset="0"/>
              </a:rPr>
              <a:pPr eaLnBrk="1" hangingPunct="1"/>
              <a:t>9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2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089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0855" indent="-273406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93622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31071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68520" indent="-21872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05969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43418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80867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18316" indent="-21872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94AAD54-436C-4344-8F1E-C2972A486A74}" type="slidenum">
              <a:rPr lang="it-IT">
                <a:latin typeface="Calibri" charset="0"/>
              </a:rPr>
              <a:pPr eaLnBrk="1" hangingPunct="1"/>
              <a:t>10</a:t>
            </a:fld>
            <a:endParaRPr lang="it-IT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44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978DD4-E38A-7746-8847-24407D634136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C60143-7A29-AE48-9DC0-093C286D676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9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7247-DAD1-9944-963B-05A0871EEF3C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C4400-47DF-DA47-8E54-CEF3FAE586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5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F7E8E-DD54-EE44-A434-CCE048121E67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CE26F-99D1-9E49-B95A-CCA0199D6F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34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E4E0D-B730-6E4C-AE8A-E84922B9D217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58EBCF-9ADF-6D40-AA6F-A40D33AC59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6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9ECD7-8D1E-7D4A-8CF2-951BF12E9035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A955C-8734-524F-BF46-C80A13DD8EF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292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0AFE3-95D0-784F-91F6-B6C86409E0C5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2F0E-9B2E-C043-AF09-1802BD5D9F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67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D0C85-C679-9941-9D5F-4E3775D9E14D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4C03A-78E5-CF42-919C-1CF0C9B210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9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7E708-86B9-944D-8F95-04535BBADCB7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26F4-EB61-8C41-982C-2B2074C6DE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9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E161-05F7-6E42-A3A7-0347A12D57C5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F75E8-247E-0E47-BC0A-A44D6B249F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82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436DE-AB99-614E-B57D-6C5AFD2FD309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6FAD7-549F-474A-B207-4A2F29F606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73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F53EFD-D635-CD43-915E-F663B1D949EF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CB0D55-E3CE-C346-9D2E-1BE2D5A791D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6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ABB0-1434-3844-9FD7-1EC806F1CC41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21ED0-A61E-AE47-8940-F4C79640B5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840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E80248-7DE5-2B41-9B20-5BFDCBAD8A7C}" type="datetime1">
              <a:rPr lang="it-IT"/>
              <a:pPr>
                <a:defRPr/>
              </a:pPr>
              <a:t>30/11/2015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C981527-0E0C-BE4D-B233-2B61E61C29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91" r:id="rId8"/>
    <p:sldLayoutId id="2147484787" r:id="rId9"/>
    <p:sldLayoutId id="2147484788" r:id="rId10"/>
    <p:sldLayoutId id="2147484789" r:id="rId11"/>
    <p:sldLayoutId id="214748479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facebook/594cp.doc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facebook/594cp.doc" TargetMode="Externa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facebook/594cp.doc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4.png"/><Relationship Id="rId5" Type="http://schemas.openxmlformats.org/officeDocument/2006/relationships/diagramData" Target="../diagrams/data2.xml"/><Relationship Id="rId10" Type="http://schemas.openxmlformats.org/officeDocument/2006/relationships/image" Target="../media/image23.png"/><Relationship Id="rId4" Type="http://schemas.openxmlformats.org/officeDocument/2006/relationships/image" Target="../media/image15.jpeg"/><Relationship Id="rId9" Type="http://schemas.microsoft.com/office/2007/relationships/diagramDrawing" Target="../diagrams/drawin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https://www.facebook.com/legal/terms?locale=it_IT" TargetMode="External"/><Relationship Id="rId18" Type="http://schemas.openxmlformats.org/officeDocument/2006/relationships/hyperlink" Target="https://www.google.com/intl/it_ALL/+/policy/pagesterm.html" TargetMode="External"/><Relationship Id="rId3" Type="http://schemas.openxmlformats.org/officeDocument/2006/relationships/hyperlink" Target="https://www.tumblr.com/policy/it/community" TargetMode="External"/><Relationship Id="rId7" Type="http://schemas.openxmlformats.org/officeDocument/2006/relationships/image" Target="../media/image31.png"/><Relationship Id="rId12" Type="http://schemas.openxmlformats.org/officeDocument/2006/relationships/image" Target="../media/image20.png"/><Relationship Id="rId17" Type="http://schemas.openxmlformats.org/officeDocument/2006/relationships/hyperlink" Target="http://www.youtube.com/yt/policyandsafety/it/communityguidelines.html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://ask.fm/about/policy/terms-of-service#_=_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7.png"/><Relationship Id="rId5" Type="http://schemas.openxmlformats.org/officeDocument/2006/relationships/image" Target="../media/image29.png"/><Relationship Id="rId15" Type="http://schemas.openxmlformats.org/officeDocument/2006/relationships/hyperlink" Target="https://help.instagram.com/478745558852511" TargetMode="External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hyperlink" Target="https://twitter.com/tos?lang=i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7.png"/><Relationship Id="rId3" Type="http://schemas.openxmlformats.org/officeDocument/2006/relationships/notesSlide" Target="../notesSlides/notesSlide19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39.jpeg"/><Relationship Id="rId1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6" Type="http://schemas.openxmlformats.org/officeDocument/2006/relationships/diagramColors" Target="../diagrams/colors4.xml"/><Relationship Id="rId1" Type="http://schemas.openxmlformats.org/officeDocument/2006/relationships/vmlDrawing" Target="../drawings/vmlDrawing1.v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3.xml"/><Relationship Id="rId15" Type="http://schemas.openxmlformats.org/officeDocument/2006/relationships/diagramQuickStyle" Target="../diagrams/quickStyle4.xml"/><Relationship Id="rId10" Type="http://schemas.openxmlformats.org/officeDocument/2006/relationships/image" Target="../media/image37.wmf"/><Relationship Id="rId19" Type="http://schemas.openxmlformats.org/officeDocument/2006/relationships/image" Target="../media/image35.png"/><Relationship Id="rId4" Type="http://schemas.openxmlformats.org/officeDocument/2006/relationships/diagramData" Target="../diagrams/data3.xml"/><Relationship Id="rId9" Type="http://schemas.openxmlformats.org/officeDocument/2006/relationships/oleObject" Target="../embeddings/oleObject1.bin"/><Relationship Id="rId1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mailto:poltel.bo@poliziadistato.i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facebook/594cp.do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facebook/615ter.doc" TargetMode="External"/><Relationship Id="rId5" Type="http://schemas.openxmlformats.org/officeDocument/2006/relationships/hyperlink" Target="facebook/494cp.doc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 txBox="1">
            <a:spLocks/>
          </p:cNvSpPr>
          <p:nvPr/>
        </p:nvSpPr>
        <p:spPr bwMode="auto">
          <a:xfrm>
            <a:off x="2773363" y="2492375"/>
            <a:ext cx="37433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400" dirty="0">
                <a:latin typeface="Times New Roman" charset="0"/>
                <a:cs typeface="Times New Roman" charset="0"/>
              </a:rPr>
              <a:t>Polizia </a:t>
            </a:r>
            <a:r>
              <a:rPr lang="it-IT" sz="4400" dirty="0" smtClean="0">
                <a:latin typeface="Times New Roman" charset="0"/>
                <a:cs typeface="Times New Roman" charset="0"/>
              </a:rPr>
              <a:t>di </a:t>
            </a:r>
            <a:r>
              <a:rPr lang="it-IT" sz="4400" dirty="0">
                <a:latin typeface="Times New Roman" charset="0"/>
                <a:cs typeface="Times New Roman" charset="0"/>
              </a:rPr>
              <a:t>Stato</a:t>
            </a:r>
          </a:p>
          <a:p>
            <a:pPr algn="ctr" eaLnBrk="1" hangingPunct="1"/>
            <a:r>
              <a:rPr lang="it-IT" dirty="0">
                <a:latin typeface="Times New Roman" charset="0"/>
                <a:cs typeface="Times New Roman" charset="0"/>
              </a:rPr>
              <a:t>____________</a:t>
            </a:r>
          </a:p>
        </p:txBody>
      </p:sp>
      <p:pic>
        <p:nvPicPr>
          <p:cNvPr id="16386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75" y="6093296"/>
            <a:ext cx="634388" cy="6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179512" y="3356992"/>
            <a:ext cx="885698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5400" b="1" dirty="0" smtClean="0">
                <a:solidFill>
                  <a:srgbClr val="572314"/>
                </a:solidFill>
                <a:latin typeface="+mn-lt"/>
                <a:cs typeface="Tahoma" charset="0"/>
                <a:sym typeface="Tahoma" charset="0"/>
              </a:rPr>
              <a:t>PREVARICAZIONE 2.0</a:t>
            </a:r>
          </a:p>
          <a:p>
            <a:pPr algn="ctr" eaLnBrk="1" hangingPunct="1"/>
            <a:endParaRPr lang="en-US" sz="2800" b="1" dirty="0" smtClean="0">
              <a:solidFill>
                <a:srgbClr val="000090"/>
              </a:solidFill>
              <a:latin typeface="+mj-lt"/>
              <a:cs typeface="Tahoma" charset="0"/>
              <a:sym typeface="Tahoma" charset="0"/>
            </a:endParaRPr>
          </a:p>
          <a:p>
            <a:pPr algn="ctr" eaLnBrk="1" hangingPunct="1"/>
            <a:r>
              <a:rPr lang="en-US" b="1" dirty="0" smtClean="0">
                <a:latin typeface="+mj-lt"/>
                <a:cs typeface="Tahoma" charset="0"/>
                <a:sym typeface="Tahoma" charset="0"/>
              </a:rPr>
              <a:t> </a:t>
            </a:r>
            <a:endParaRPr lang="en-US" sz="3200" dirty="0">
              <a:latin typeface="+mj-lt"/>
              <a:cs typeface="Tahoma" charset="0"/>
              <a:sym typeface="Tahoma" charset="0"/>
            </a:endParaRPr>
          </a:p>
          <a:p>
            <a:pPr algn="ctr" eaLnBrk="1" hangingPunct="1"/>
            <a:endParaRPr lang="en-US" sz="2800" b="1" dirty="0">
              <a:solidFill>
                <a:srgbClr val="000090"/>
              </a:solidFill>
              <a:latin typeface="+mj-lt"/>
              <a:cs typeface="Tahoma" charset="0"/>
              <a:sym typeface="Tahoma" charset="0"/>
            </a:endParaRPr>
          </a:p>
          <a:p>
            <a:pPr algn="just" eaLnBrk="1" hangingPunct="1"/>
            <a:endParaRPr lang="en-US" sz="1800" dirty="0">
              <a:latin typeface="Tahoma" charset="0"/>
              <a:cs typeface="Tahoma" charset="0"/>
              <a:sym typeface="Tahoma" charset="0"/>
            </a:endParaRPr>
          </a:p>
          <a:p>
            <a:pPr algn="just" eaLnBrk="1" hangingPunct="1"/>
            <a:endParaRPr lang="en-US" sz="1800" dirty="0">
              <a:latin typeface="Tahoma" charset="0"/>
              <a:cs typeface="Tahoma" charset="0"/>
              <a:sym typeface="Tahoma" charset="0"/>
            </a:endParaRPr>
          </a:p>
        </p:txBody>
      </p:sp>
      <p:pic>
        <p:nvPicPr>
          <p:cNvPr id="8" name="Picture 7" descr="Araldic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00013"/>
            <a:ext cx="1228725" cy="2105025"/>
          </a:xfrm>
          <a:prstGeom prst="rect">
            <a:avLst/>
          </a:prstGeom>
          <a:noFill/>
          <a:ln>
            <a:noFill/>
          </a:ln>
          <a:effectLst>
            <a:outerShdw blurRad="63500"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4581128"/>
            <a:ext cx="87247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572314"/>
                </a:solidFill>
                <a:latin typeface="+mj-lt"/>
                <a:sym typeface="Tahoma" charset="0"/>
              </a:rPr>
              <a:t>Geo </a:t>
            </a:r>
            <a:r>
              <a:rPr lang="en-US" sz="2400" b="1" dirty="0" err="1">
                <a:solidFill>
                  <a:srgbClr val="572314"/>
                </a:solidFill>
                <a:latin typeface="+mj-lt"/>
                <a:sym typeface="Tahoma" charset="0"/>
              </a:rPr>
              <a:t>Ceccaroli</a:t>
            </a:r>
            <a:r>
              <a:rPr lang="en-US" sz="2400" b="1" dirty="0">
                <a:solidFill>
                  <a:srgbClr val="572314"/>
                </a:solidFill>
                <a:latin typeface="+mj-lt"/>
                <a:sym typeface="Tahoma" charset="0"/>
              </a:rPr>
              <a:t> </a:t>
            </a:r>
            <a:r>
              <a:rPr lang="en-US" sz="2400" b="1" dirty="0" smtClean="0">
                <a:solidFill>
                  <a:srgbClr val="572314"/>
                </a:solidFill>
                <a:latin typeface="+mj-lt"/>
                <a:sym typeface="Tahoma" charset="0"/>
              </a:rPr>
              <a:t>- Primo </a:t>
            </a:r>
            <a:r>
              <a:rPr lang="en-US" sz="2400" b="1" dirty="0" err="1" smtClean="0">
                <a:solidFill>
                  <a:srgbClr val="572314"/>
                </a:solidFill>
                <a:latin typeface="+mj-lt"/>
                <a:sym typeface="Tahoma" charset="0"/>
              </a:rPr>
              <a:t>Dirigente</a:t>
            </a:r>
            <a:endParaRPr lang="en-US" sz="2400" b="1" dirty="0" smtClean="0">
              <a:solidFill>
                <a:srgbClr val="572314"/>
              </a:solidFill>
              <a:latin typeface="+mj-lt"/>
              <a:sym typeface="Tahoma" charset="0"/>
            </a:endParaRPr>
          </a:p>
          <a:p>
            <a:pPr lvl="0" algn="ctr"/>
            <a:r>
              <a:rPr lang="en-US" sz="2400" b="1" dirty="0" smtClean="0">
                <a:solidFill>
                  <a:srgbClr val="572314"/>
                </a:solidFill>
                <a:latin typeface="+mj-lt"/>
                <a:sym typeface="Tahoma" charset="0"/>
              </a:rPr>
              <a:t>Alberto Di Gabriele - </a:t>
            </a:r>
            <a:r>
              <a:rPr lang="en-US" sz="2400" b="1" dirty="0" err="1" smtClean="0">
                <a:solidFill>
                  <a:srgbClr val="572314"/>
                </a:solidFill>
                <a:latin typeface="+mj-lt"/>
                <a:sym typeface="Tahoma" charset="0"/>
              </a:rPr>
              <a:t>Ispettore</a:t>
            </a:r>
            <a:r>
              <a:rPr lang="en-US" sz="2400" b="1" dirty="0" smtClean="0">
                <a:solidFill>
                  <a:srgbClr val="572314"/>
                </a:solidFill>
                <a:latin typeface="+mj-lt"/>
                <a:sym typeface="Tahoma" charset="0"/>
              </a:rPr>
              <a:t> Capo</a:t>
            </a:r>
          </a:p>
          <a:p>
            <a:pPr lvl="0" algn="ctr"/>
            <a:endParaRPr lang="en-US" sz="2400" b="1" dirty="0" smtClean="0">
              <a:solidFill>
                <a:srgbClr val="572314"/>
              </a:solidFill>
              <a:latin typeface="+mj-lt"/>
              <a:sym typeface="Tahoma" charset="0"/>
            </a:endParaRPr>
          </a:p>
          <a:p>
            <a:pPr lvl="0" algn="ctr"/>
            <a:r>
              <a:rPr lang="en-US" sz="2000" dirty="0" err="1" smtClean="0">
                <a:solidFill>
                  <a:srgbClr val="572314"/>
                </a:solidFill>
                <a:latin typeface="+mj-lt"/>
                <a:sym typeface="Tahoma" charset="0"/>
              </a:rPr>
              <a:t>Compartimento</a:t>
            </a:r>
            <a:r>
              <a:rPr lang="en-US" sz="2000" dirty="0" smtClean="0">
                <a:solidFill>
                  <a:srgbClr val="572314"/>
                </a:solidFill>
                <a:latin typeface="+mj-lt"/>
                <a:sym typeface="Tahoma" charset="0"/>
              </a:rPr>
              <a:t> </a:t>
            </a:r>
            <a:r>
              <a:rPr lang="en-US" sz="2000" dirty="0">
                <a:solidFill>
                  <a:srgbClr val="572314"/>
                </a:solidFill>
                <a:latin typeface="+mj-lt"/>
                <a:sym typeface="Tahoma" charset="0"/>
              </a:rPr>
              <a:t>di </a:t>
            </a:r>
            <a:r>
              <a:rPr lang="en-US" sz="2000" dirty="0" err="1">
                <a:solidFill>
                  <a:srgbClr val="572314"/>
                </a:solidFill>
                <a:latin typeface="+mj-lt"/>
                <a:sym typeface="Tahoma" charset="0"/>
              </a:rPr>
              <a:t>Polizia</a:t>
            </a:r>
            <a:r>
              <a:rPr lang="en-US" sz="2000" dirty="0">
                <a:solidFill>
                  <a:srgbClr val="572314"/>
                </a:solidFill>
                <a:latin typeface="+mj-lt"/>
                <a:sym typeface="Tahoma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latin typeface="+mj-lt"/>
                <a:sym typeface="Tahoma" charset="0"/>
              </a:rPr>
              <a:t>Postale</a:t>
            </a:r>
            <a:r>
              <a:rPr lang="en-US" sz="2000" dirty="0">
                <a:solidFill>
                  <a:srgbClr val="572314"/>
                </a:solidFill>
                <a:latin typeface="+mj-lt"/>
                <a:sym typeface="Tahoma" charset="0"/>
              </a:rPr>
              <a:t> e </a:t>
            </a:r>
            <a:r>
              <a:rPr lang="en-US" sz="2000" dirty="0" err="1">
                <a:solidFill>
                  <a:srgbClr val="572314"/>
                </a:solidFill>
                <a:latin typeface="+mj-lt"/>
                <a:sym typeface="Tahoma" charset="0"/>
              </a:rPr>
              <a:t>delle</a:t>
            </a:r>
            <a:r>
              <a:rPr lang="en-US" sz="2000" dirty="0">
                <a:solidFill>
                  <a:srgbClr val="572314"/>
                </a:solidFill>
                <a:latin typeface="+mj-lt"/>
                <a:sym typeface="Tahoma" charset="0"/>
              </a:rPr>
              <a:t> </a:t>
            </a:r>
            <a:r>
              <a:rPr lang="en-US" sz="2000" dirty="0" err="1" smtClean="0">
                <a:solidFill>
                  <a:srgbClr val="572314"/>
                </a:solidFill>
                <a:latin typeface="+mj-lt"/>
                <a:sym typeface="Tahoma" charset="0"/>
              </a:rPr>
              <a:t>Comunicazioni</a:t>
            </a:r>
            <a:r>
              <a:rPr lang="en-US" sz="2000" dirty="0">
                <a:solidFill>
                  <a:srgbClr val="572314"/>
                </a:solidFill>
                <a:latin typeface="+mj-lt"/>
                <a:sym typeface="Tahoma" charset="0"/>
              </a:rPr>
              <a:t> </a:t>
            </a:r>
            <a:r>
              <a:rPr lang="en-US" sz="2000" dirty="0" smtClean="0">
                <a:solidFill>
                  <a:srgbClr val="572314"/>
                </a:solidFill>
                <a:latin typeface="+mj-lt"/>
                <a:sym typeface="Tahoma" charset="0"/>
              </a:rPr>
              <a:t>per </a:t>
            </a:r>
            <a:r>
              <a:rPr lang="en-US" sz="2000" dirty="0" err="1">
                <a:solidFill>
                  <a:srgbClr val="572314"/>
                </a:solidFill>
                <a:latin typeface="+mj-lt"/>
                <a:sym typeface="Tahoma" charset="0"/>
              </a:rPr>
              <a:t>l’Emilia</a:t>
            </a:r>
            <a:r>
              <a:rPr lang="en-US" sz="2000" dirty="0">
                <a:solidFill>
                  <a:srgbClr val="572314"/>
                </a:solidFill>
                <a:latin typeface="+mj-lt"/>
                <a:sym typeface="Tahoma" charset="0"/>
              </a:rPr>
              <a:t> </a:t>
            </a:r>
            <a:r>
              <a:rPr lang="en-US" sz="2000" dirty="0" smtClean="0">
                <a:solidFill>
                  <a:srgbClr val="572314"/>
                </a:solidFill>
                <a:latin typeface="+mj-lt"/>
                <a:sym typeface="Tahoma" charset="0"/>
              </a:rPr>
              <a:t>Romagna</a:t>
            </a:r>
          </a:p>
          <a:p>
            <a:pPr lvl="0" algn="ctr"/>
            <a:endParaRPr lang="en-US" sz="2000" dirty="0" smtClean="0">
              <a:latin typeface="+mj-lt"/>
              <a:sym typeface="Tahoma" charset="0"/>
            </a:endParaRPr>
          </a:p>
          <a:p>
            <a:pPr lvl="0" algn="ctr"/>
            <a:r>
              <a:rPr lang="en-US" sz="2000" dirty="0" smtClean="0">
                <a:solidFill>
                  <a:srgbClr val="572314"/>
                </a:solidFill>
                <a:latin typeface="+mj-lt"/>
                <a:sym typeface="Tahoma" charset="0"/>
              </a:rPr>
              <a:t>Bologna – 19 </a:t>
            </a:r>
            <a:r>
              <a:rPr lang="en-US" sz="2000" dirty="0" err="1" smtClean="0">
                <a:solidFill>
                  <a:srgbClr val="572314"/>
                </a:solidFill>
                <a:latin typeface="+mj-lt"/>
                <a:sym typeface="Tahoma" charset="0"/>
              </a:rPr>
              <a:t>novembre</a:t>
            </a:r>
            <a:r>
              <a:rPr lang="en-US" sz="2000" dirty="0" smtClean="0">
                <a:solidFill>
                  <a:srgbClr val="572314"/>
                </a:solidFill>
                <a:latin typeface="+mj-lt"/>
                <a:sym typeface="Tahoma" charset="0"/>
              </a:rPr>
              <a:t> 2015</a:t>
            </a:r>
            <a:endParaRPr lang="en-US" sz="2000" dirty="0">
              <a:solidFill>
                <a:srgbClr val="572314"/>
              </a:solidFill>
              <a:latin typeface="+mj-lt"/>
              <a:sym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raldi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95250"/>
            <a:ext cx="466725" cy="777875"/>
          </a:xfrm>
          <a:prstGeom prst="rect">
            <a:avLst/>
          </a:prstGeom>
          <a:effectLst>
            <a:outerShdw sx="1000" sy="1000" algn="ctr" rotWithShape="0">
              <a:schemeClr val="tx1">
                <a:alpha val="86000"/>
              </a:schemeClr>
            </a:outerShdw>
          </a:effectLst>
        </p:spPr>
      </p:pic>
      <p:pic>
        <p:nvPicPr>
          <p:cNvPr id="37891" name="Picture 10" descr="Image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590" y="6015652"/>
            <a:ext cx="7191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-642938" y="785813"/>
            <a:ext cx="2500313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2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   Polizia di Stato</a:t>
            </a:r>
          </a:p>
        </p:txBody>
      </p:sp>
      <p:sp>
        <p:nvSpPr>
          <p:cNvPr id="17" name="Rettangolo 14">
            <a:hlinkClick r:id="rId5" action="ppaction://hlinkfile"/>
          </p:cNvPr>
          <p:cNvSpPr/>
          <p:nvPr/>
        </p:nvSpPr>
        <p:spPr>
          <a:xfrm>
            <a:off x="467544" y="3140968"/>
            <a:ext cx="2448272" cy="986408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Art.595 </a:t>
            </a:r>
            <a:r>
              <a:rPr lang="it-IT" dirty="0"/>
              <a:t>co 3</a:t>
            </a:r>
            <a:r>
              <a:rPr lang="it-IT" sz="2400" dirty="0"/>
              <a:t> c.p.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3 anni)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203202" y="2897188"/>
            <a:ext cx="5329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Diffamazione</a:t>
            </a:r>
            <a:endParaRPr lang="en-US" sz="20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pubblicare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su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un </a:t>
            </a:r>
            <a:r>
              <a:rPr lang="en-US" sz="20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blog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sullo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spazio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pubblico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di un </a:t>
            </a:r>
            <a:r>
              <a:rPr lang="en-US" sz="20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social network 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diario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messaggi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offensivi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della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reputazione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altrui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1600" dirty="0">
              <a:solidFill>
                <a:srgbClr val="00009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Rettangolo 14">
            <a:hlinkClick r:id="rId5" action="ppaction://hlinkfile"/>
          </p:cNvPr>
          <p:cNvSpPr/>
          <p:nvPr/>
        </p:nvSpPr>
        <p:spPr>
          <a:xfrm>
            <a:off x="467544" y="1700808"/>
            <a:ext cx="2448272" cy="914400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Art.594  c.p.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1 anno)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059832" y="1784871"/>
            <a:ext cx="5329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Ingiuria</a:t>
            </a:r>
            <a:endParaRPr lang="en-US" sz="20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inviare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messaggi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privati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offensivi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tramite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i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chat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lang="en-US" sz="1600" dirty="0">
              <a:solidFill>
                <a:srgbClr val="00009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Rettangolo 14">
            <a:hlinkClick r:id="rId5" action="ppaction://hlinkfile"/>
          </p:cNvPr>
          <p:cNvSpPr/>
          <p:nvPr/>
        </p:nvSpPr>
        <p:spPr>
          <a:xfrm>
            <a:off x="467544" y="4725144"/>
            <a:ext cx="2448272" cy="1368152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Art.171 co 1 </a:t>
            </a:r>
            <a:r>
              <a:rPr lang="it-IT" sz="2400" dirty="0" err="1"/>
              <a:t>lett</a:t>
            </a:r>
            <a:r>
              <a:rPr lang="it-IT" sz="2400" dirty="0"/>
              <a:t>. a-bis L.633/1941</a:t>
            </a:r>
            <a:endParaRPr lang="it-IT" sz="32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(multa fino a €2.065,00)</a:t>
            </a: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3276798" y="4724400"/>
            <a:ext cx="5327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Violazione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del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diritto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d’autore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(copyright)</a:t>
            </a:r>
          </a:p>
          <a:p>
            <a:pPr algn="just" eaLnBrk="1" hangingPunct="1"/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condividere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mediante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circuiti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di </a:t>
            </a:r>
            <a:r>
              <a:rPr lang="en-US" sz="2000" i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file-sharing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opere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musicali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,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cinematografiche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o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multimediali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protette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dal copyright)</a:t>
            </a:r>
            <a:endParaRPr lang="en-US" sz="16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0910" y="332656"/>
            <a:ext cx="686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572314"/>
                </a:solidFill>
                <a:latin typeface="+mj-lt"/>
              </a:rPr>
              <a:t>REATI “INFORMATICI” RICORRENTI</a:t>
            </a:r>
            <a:endParaRPr lang="en-US" sz="3600" b="1" dirty="0">
              <a:solidFill>
                <a:srgbClr val="57231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57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raldi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95250"/>
            <a:ext cx="466725" cy="777875"/>
          </a:xfrm>
          <a:prstGeom prst="rect">
            <a:avLst/>
          </a:prstGeom>
          <a:effectLst>
            <a:outerShdw sx="1000" sy="1000" algn="ctr" rotWithShape="0">
              <a:schemeClr val="tx1">
                <a:alpha val="86000"/>
              </a:schemeClr>
            </a:outerShdw>
          </a:effectLst>
        </p:spPr>
      </p:pic>
      <p:pic>
        <p:nvPicPr>
          <p:cNvPr id="38916" name="Picture 10" descr="Image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46787"/>
            <a:ext cx="7191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-642938" y="785813"/>
            <a:ext cx="2500313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2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   Polizia di Stato</a:t>
            </a:r>
          </a:p>
        </p:txBody>
      </p:sp>
      <p:sp>
        <p:nvSpPr>
          <p:cNvPr id="17" name="Rettangolo 14">
            <a:hlinkClick r:id="rId5" action="ppaction://hlinkfile"/>
          </p:cNvPr>
          <p:cNvSpPr/>
          <p:nvPr/>
        </p:nvSpPr>
        <p:spPr>
          <a:xfrm>
            <a:off x="395536" y="3140968"/>
            <a:ext cx="2592288" cy="1346448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Art.600 quater c.p.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3 anni)</a:t>
            </a:r>
          </a:p>
        </p:txBody>
      </p:sp>
      <p:sp>
        <p:nvSpPr>
          <p:cNvPr id="8" name="Rettangolo 14">
            <a:hlinkClick r:id="rId5" action="ppaction://hlinkfile"/>
          </p:cNvPr>
          <p:cNvSpPr/>
          <p:nvPr/>
        </p:nvSpPr>
        <p:spPr>
          <a:xfrm>
            <a:off x="395536" y="1484784"/>
            <a:ext cx="2592288" cy="1224136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Art.3 L.654/1975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4 anni)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275856" y="1412776"/>
            <a:ext cx="53292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Discriminazione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razziale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,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etnica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o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religiosa</a:t>
            </a:r>
            <a:endParaRPr lang="en-US" sz="20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  <a:p>
            <a:pPr algn="just" eaLnBrk="1" hangingPunct="1"/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creare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gruppi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sui social network per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propagandare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idee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fondate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sulla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superiorità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o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sull’odio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razziale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,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etnico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o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religioso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)</a:t>
            </a:r>
            <a:endParaRPr lang="en-US" sz="16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3275856" y="3140968"/>
            <a:ext cx="53276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Detenzione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di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materiale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pornografico</a:t>
            </a:r>
            <a:endParaRPr lang="en-US" sz="20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procurarsi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detenere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consapevolmente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materiale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pornografico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realizzato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utilizzando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minori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degli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anni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18)</a:t>
            </a:r>
            <a:endParaRPr lang="en-US" sz="1600" dirty="0">
              <a:solidFill>
                <a:srgbClr val="00009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ttangolo 14">
            <a:hlinkClick r:id="rId5" action="ppaction://hlinkfile"/>
          </p:cNvPr>
          <p:cNvSpPr/>
          <p:nvPr/>
        </p:nvSpPr>
        <p:spPr>
          <a:xfrm>
            <a:off x="395536" y="4869160"/>
            <a:ext cx="2592288" cy="1440160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Art.600 ter c.p.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12 anni)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275856" y="4797152"/>
            <a:ext cx="53292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Pornografia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minorile</a:t>
            </a:r>
            <a:endParaRPr lang="en-US" sz="20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en-US" sz="20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en-US" sz="200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realizzazione</a:t>
            </a:r>
            <a:r>
              <a:rPr lang="en-US" sz="20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distribuzione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divulgazione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diffusione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offerta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cessione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ad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altri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anche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a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titolo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gratuito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di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materiale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pornografico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utilizzando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minori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di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anni</a:t>
            </a:r>
            <a:r>
              <a:rPr lang="en-US" sz="20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18)</a:t>
            </a:r>
            <a:endParaRPr lang="en-US" sz="1600" dirty="0">
              <a:solidFill>
                <a:srgbClr val="00009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0910" y="332656"/>
            <a:ext cx="686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572314"/>
                </a:solidFill>
                <a:latin typeface="+mj-lt"/>
              </a:rPr>
              <a:t>REATI “INFORMATICI” RICORRENTI</a:t>
            </a:r>
            <a:endParaRPr lang="en-US" sz="3600" b="1" dirty="0">
              <a:solidFill>
                <a:srgbClr val="57231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3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raldi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95250"/>
            <a:ext cx="466725" cy="777875"/>
          </a:xfrm>
          <a:prstGeom prst="rect">
            <a:avLst/>
          </a:prstGeom>
          <a:effectLst>
            <a:outerShdw sx="1000" sy="1000" algn="ctr" rotWithShape="0">
              <a:schemeClr val="tx1">
                <a:alpha val="86000"/>
              </a:schemeClr>
            </a:outerShdw>
          </a:effectLst>
        </p:spPr>
      </p:pic>
      <p:pic>
        <p:nvPicPr>
          <p:cNvPr id="38916" name="Picture 10" descr="Image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6046787"/>
            <a:ext cx="7191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-642938" y="785813"/>
            <a:ext cx="2500313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2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   Polizia di Stato</a:t>
            </a:r>
          </a:p>
        </p:txBody>
      </p:sp>
      <p:sp>
        <p:nvSpPr>
          <p:cNvPr id="13" name="Rettangolo 14">
            <a:hlinkClick r:id="rId5" action="ppaction://hlinkfile"/>
          </p:cNvPr>
          <p:cNvSpPr/>
          <p:nvPr/>
        </p:nvSpPr>
        <p:spPr>
          <a:xfrm>
            <a:off x="3214678" y="1214422"/>
            <a:ext cx="2714644" cy="785818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 smtClean="0"/>
              <a:t>Art.612 bis </a:t>
            </a:r>
            <a:r>
              <a:rPr lang="it-IT" sz="2400" dirty="0"/>
              <a:t>c.p.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</a:t>
            </a:r>
            <a:r>
              <a:rPr lang="it-IT" sz="2000" dirty="0" smtClean="0"/>
              <a:t>5 </a:t>
            </a:r>
            <a:r>
              <a:rPr lang="it-IT" sz="2000" dirty="0"/>
              <a:t>anni)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428596" y="2357430"/>
            <a:ext cx="828680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ATTI PERSECUTORI</a:t>
            </a:r>
          </a:p>
          <a:p>
            <a:pPr algn="ctr">
              <a:defRPr/>
            </a:pPr>
            <a:endParaRPr lang="en-US" sz="24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just">
              <a:defRPr/>
            </a:pP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Salvo che il fatto costituisca </a:t>
            </a:r>
            <a:r>
              <a:rPr lang="it-IT" sz="2400" dirty="0" err="1" smtClean="0">
                <a:solidFill>
                  <a:srgbClr val="572314"/>
                </a:solidFill>
                <a:latin typeface="+mj-lt"/>
              </a:rPr>
              <a:t>piu'</a:t>
            </a: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 grave reato, e' punito con la reclusione da sei mesi a cinque anni chiunque, con </a:t>
            </a:r>
            <a:r>
              <a:rPr lang="it-IT" sz="2400" b="1" u="sng" dirty="0" smtClean="0">
                <a:solidFill>
                  <a:srgbClr val="572314"/>
                </a:solidFill>
                <a:latin typeface="+mj-lt"/>
              </a:rPr>
              <a:t>condotte reiterate</a:t>
            </a: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, </a:t>
            </a:r>
            <a:r>
              <a:rPr lang="it-IT" sz="2400" b="1" u="sng" dirty="0" smtClean="0">
                <a:solidFill>
                  <a:srgbClr val="572314"/>
                </a:solidFill>
                <a:latin typeface="+mj-lt"/>
              </a:rPr>
              <a:t>minaccia o molesta taluno</a:t>
            </a: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 in modo da </a:t>
            </a:r>
            <a:r>
              <a:rPr lang="it-IT" sz="2400" b="1" u="sng" dirty="0" smtClean="0">
                <a:solidFill>
                  <a:srgbClr val="572314"/>
                </a:solidFill>
                <a:latin typeface="+mj-lt"/>
              </a:rPr>
              <a:t>cagionare un perdurante e grave stato di ansia o di paura</a:t>
            </a: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 ovvero da ingenerare un </a:t>
            </a:r>
            <a:r>
              <a:rPr lang="it-IT" sz="2400" b="1" u="sng" dirty="0" smtClean="0">
                <a:solidFill>
                  <a:srgbClr val="572314"/>
                </a:solidFill>
                <a:latin typeface="+mj-lt"/>
              </a:rPr>
              <a:t>fondato timore per l'</a:t>
            </a:r>
            <a:r>
              <a:rPr lang="it-IT" sz="2400" b="1" u="sng" dirty="0" err="1" smtClean="0">
                <a:solidFill>
                  <a:srgbClr val="572314"/>
                </a:solidFill>
                <a:latin typeface="+mj-lt"/>
              </a:rPr>
              <a:t>incolumita</a:t>
            </a:r>
            <a:r>
              <a:rPr lang="it-IT" sz="2400" b="1" u="sng" dirty="0" smtClean="0">
                <a:solidFill>
                  <a:srgbClr val="572314"/>
                </a:solidFill>
                <a:latin typeface="+mj-lt"/>
              </a:rPr>
              <a:t>' propria o di un prossimo congiunto o di persona al medesimo legata da relazione affettiva</a:t>
            </a: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 ovvero da </a:t>
            </a:r>
            <a:r>
              <a:rPr lang="it-IT" sz="2400" b="1" u="sng" dirty="0" smtClean="0">
                <a:solidFill>
                  <a:srgbClr val="572314"/>
                </a:solidFill>
                <a:latin typeface="+mj-lt"/>
              </a:rPr>
              <a:t>costringere lo stesso ad alterare le proprie abitudini di vita</a:t>
            </a: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.</a:t>
            </a:r>
            <a:endParaRPr lang="en-US" sz="2400" dirty="0">
              <a:solidFill>
                <a:srgbClr val="572314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0910" y="332656"/>
            <a:ext cx="686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572314"/>
                </a:solidFill>
                <a:latin typeface="+mj-lt"/>
              </a:rPr>
              <a:t>REATI “INFORMATICI” RICORRENTI</a:t>
            </a:r>
            <a:endParaRPr lang="en-US" sz="3600" b="1" dirty="0">
              <a:solidFill>
                <a:srgbClr val="57231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232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714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572314"/>
                </a:solidFill>
              </a:rPr>
              <a:t>Vittime</a:t>
            </a:r>
            <a:r>
              <a:rPr lang="en-US" sz="3200" b="1" dirty="0" smtClean="0">
                <a:solidFill>
                  <a:srgbClr val="572314"/>
                </a:solidFill>
              </a:rPr>
              <a:t> e </a:t>
            </a:r>
            <a:r>
              <a:rPr lang="en-US" sz="3200" b="1" dirty="0" err="1" smtClean="0">
                <a:solidFill>
                  <a:srgbClr val="572314"/>
                </a:solidFill>
              </a:rPr>
              <a:t>carnefici</a:t>
            </a:r>
            <a:endParaRPr lang="en-US" sz="3200" b="1" dirty="0">
              <a:solidFill>
                <a:srgbClr val="5723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0174"/>
            <a:ext cx="8229600" cy="187106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I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giovani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che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sono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le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vittime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privilegiate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del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cyberbullismo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rappresentano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certamente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il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 “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bene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superiore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” da 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tutelare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ma, 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al 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contempo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,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sono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loro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stessi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autori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dei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572314"/>
                </a:solidFill>
                <a:latin typeface="+mj-lt"/>
              </a:rPr>
              <a:t>comportamenti</a:t>
            </a:r>
            <a:r>
              <a:rPr lang="en-US" sz="24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criminali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 da </a:t>
            </a:r>
            <a:r>
              <a:rPr lang="en-US" sz="2400" dirty="0" err="1" smtClean="0">
                <a:solidFill>
                  <a:srgbClr val="572314"/>
                </a:solidFill>
                <a:latin typeface="+mj-lt"/>
              </a:rPr>
              <a:t>contrastare</a:t>
            </a:r>
            <a:r>
              <a:rPr lang="en-US" sz="2400" dirty="0" smtClean="0">
                <a:solidFill>
                  <a:srgbClr val="572314"/>
                </a:solidFill>
                <a:latin typeface="+mj-lt"/>
              </a:rPr>
              <a:t>.</a:t>
            </a:r>
            <a:endParaRPr lang="en-US" sz="2400" dirty="0">
              <a:solidFill>
                <a:srgbClr val="572314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955C-8734-524F-BF46-C80A13DD8EF3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 bwMode="auto">
          <a:xfrm>
            <a:off x="0" y="1052513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6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970588"/>
            <a:ext cx="7477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ambino-con-pistol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8" y="3143248"/>
            <a:ext cx="2571768" cy="128588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ilent-Victims-of-Bullying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014" y="3143248"/>
            <a:ext cx="2456958" cy="128588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tangolo 9"/>
          <p:cNvSpPr/>
          <p:nvPr/>
        </p:nvSpPr>
        <p:spPr>
          <a:xfrm>
            <a:off x="2357422" y="4643446"/>
            <a:ext cx="46242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572314"/>
                </a:solidFill>
                <a:latin typeface="+mn-lt"/>
              </a:rPr>
              <a:t>NON ESISTE UN BULLO “MOSTRO” </a:t>
            </a:r>
            <a:endParaRPr lang="it-IT" sz="2400" b="1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28596" y="5143512"/>
            <a:ext cx="8229600" cy="15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Spesso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sono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intere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comunità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classi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scolastiche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)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che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aggrediscono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od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escludono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un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elemento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 “non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omologato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” (“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diverso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ＭＳ Ｐゴシック" charset="0"/>
              </a:rPr>
              <a:t>”).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4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955C-8734-524F-BF46-C80A13DD8EF3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572314"/>
                </a:solidFill>
              </a:rPr>
              <a:t>Percezione</a:t>
            </a:r>
            <a:r>
              <a:rPr lang="en-US" sz="3200" b="1" dirty="0" smtClean="0">
                <a:solidFill>
                  <a:srgbClr val="572314"/>
                </a:solidFill>
              </a:rPr>
              <a:t> </a:t>
            </a:r>
            <a:r>
              <a:rPr lang="en-US" sz="3200" b="1" dirty="0" err="1" smtClean="0">
                <a:solidFill>
                  <a:srgbClr val="572314"/>
                </a:solidFill>
              </a:rPr>
              <a:t>dell’illecito</a:t>
            </a:r>
            <a:r>
              <a:rPr lang="en-US" sz="3200" b="1" dirty="0">
                <a:solidFill>
                  <a:srgbClr val="572314"/>
                </a:solidFill>
              </a:rPr>
              <a:t/>
            </a:r>
            <a:br>
              <a:rPr lang="en-US" sz="3200" b="1" dirty="0">
                <a:solidFill>
                  <a:srgbClr val="572314"/>
                </a:solidFill>
              </a:rPr>
            </a:br>
            <a:endParaRPr lang="en-US" sz="3200" b="1" dirty="0">
              <a:solidFill>
                <a:srgbClr val="572314"/>
              </a:solidFill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0" y="1052513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7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5970588"/>
            <a:ext cx="7477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hutterstock_92978548-2-390x28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24" y="1196752"/>
            <a:ext cx="4708748" cy="23359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548506"/>
            <a:ext cx="8229600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572314"/>
                </a:solidFill>
                <a:latin typeface="+mj-lt"/>
              </a:rPr>
              <a:t>Se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l’ambito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d’intervento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in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materia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di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cyberbullismo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è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il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mondo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adolescenziale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ed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il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campo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d’azione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il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web,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è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doveroso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interrogarsi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su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quale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sia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la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concreta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rgbClr val="572314"/>
                </a:solidFill>
                <a:latin typeface="+mj-lt"/>
              </a:rPr>
              <a:t>reale</a:t>
            </a:r>
            <a:r>
              <a:rPr lang="en-US" sz="2800" b="1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572314"/>
                </a:solidFill>
                <a:latin typeface="+mj-lt"/>
              </a:rPr>
              <a:t>percezione</a:t>
            </a:r>
            <a:r>
              <a:rPr lang="en-US" sz="2800" b="1" dirty="0">
                <a:solidFill>
                  <a:srgbClr val="572314"/>
                </a:solidFill>
                <a:latin typeface="+mj-lt"/>
              </a:rPr>
              <a:t> del “</a:t>
            </a:r>
            <a:r>
              <a:rPr lang="en-US" sz="2800" b="1" dirty="0" err="1">
                <a:solidFill>
                  <a:srgbClr val="572314"/>
                </a:solidFill>
                <a:latin typeface="+mj-lt"/>
              </a:rPr>
              <a:t>proibito</a:t>
            </a:r>
            <a:r>
              <a:rPr lang="en-US" sz="2800" b="1" dirty="0">
                <a:solidFill>
                  <a:srgbClr val="572314"/>
                </a:solidFill>
                <a:latin typeface="+mj-lt"/>
              </a:rPr>
              <a:t>” 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o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comunque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dell’illecito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proprio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da parte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degli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abituali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“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utilizzatori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” del web: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i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giovani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864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060848"/>
            <a:ext cx="8229600" cy="4465638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dirty="0">
                <a:solidFill>
                  <a:srgbClr val="572314"/>
                </a:solidFill>
                <a:latin typeface="+mj-lt"/>
              </a:rPr>
              <a:t>La semplicità delle azioni richieste per compiere soprusi informatici (</a:t>
            </a: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una lieve pressione </a:t>
            </a:r>
            <a:r>
              <a:rPr lang="it-IT" altLang="it-IT" dirty="0">
                <a:solidFill>
                  <a:srgbClr val="572314"/>
                </a:solidFill>
                <a:latin typeface="+mj-lt"/>
              </a:rPr>
              <a:t>sul </a:t>
            </a:r>
            <a:r>
              <a:rPr lang="it-IT" altLang="it-IT" i="1" dirty="0" err="1">
                <a:solidFill>
                  <a:srgbClr val="572314"/>
                </a:solidFill>
                <a:latin typeface="+mj-lt"/>
              </a:rPr>
              <a:t>touch</a:t>
            </a:r>
            <a:r>
              <a:rPr lang="it-IT" altLang="it-IT" i="1" dirty="0">
                <a:solidFill>
                  <a:srgbClr val="572314"/>
                </a:solidFill>
                <a:latin typeface="+mj-lt"/>
              </a:rPr>
              <a:t> </a:t>
            </a:r>
            <a:r>
              <a:rPr lang="it-IT" altLang="it-IT" i="1" dirty="0" smtClean="0">
                <a:solidFill>
                  <a:srgbClr val="572314"/>
                </a:solidFill>
                <a:latin typeface="+mj-lt"/>
              </a:rPr>
              <a:t>screen – </a:t>
            </a: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un </a:t>
            </a:r>
            <a:r>
              <a:rPr lang="it-IT" altLang="it-IT" i="1" dirty="0" smtClean="0">
                <a:solidFill>
                  <a:srgbClr val="572314"/>
                </a:solidFill>
                <a:latin typeface="+mj-lt"/>
              </a:rPr>
              <a:t>click </a:t>
            </a: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sul mouse) </a:t>
            </a:r>
            <a:r>
              <a:rPr lang="it-IT" altLang="it-IT" dirty="0">
                <a:solidFill>
                  <a:srgbClr val="572314"/>
                </a:solidFill>
                <a:latin typeface="+mj-lt"/>
              </a:rPr>
              <a:t>e la comodità in cui ci si trova mentre si compiono tali azioni </a:t>
            </a:r>
            <a:r>
              <a:rPr lang="it-IT" altLang="it-IT" b="1" dirty="0">
                <a:solidFill>
                  <a:srgbClr val="572314"/>
                </a:solidFill>
                <a:latin typeface="+mj-lt"/>
              </a:rPr>
              <a:t>riducono la percezione individuale della gravità </a:t>
            </a:r>
            <a:r>
              <a:rPr lang="it-IT" altLang="it-IT" dirty="0">
                <a:solidFill>
                  <a:srgbClr val="572314"/>
                </a:solidFill>
                <a:latin typeface="+mj-lt"/>
              </a:rPr>
              <a:t>degli atti che si compiono e distorcono la rappresentazione delle eventuali conseguenze di tali azioni sugli </a:t>
            </a: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altri.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Per </a:t>
            </a:r>
            <a:r>
              <a:rPr lang="it-IT" altLang="it-IT" dirty="0">
                <a:solidFill>
                  <a:srgbClr val="572314"/>
                </a:solidFill>
                <a:latin typeface="+mj-lt"/>
              </a:rPr>
              <a:t>gli adolescenti è anche difficile immaginare che ci siano leggi specifiche che </a:t>
            </a: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individuano </a:t>
            </a:r>
            <a:r>
              <a:rPr lang="it-IT" altLang="it-IT" dirty="0">
                <a:solidFill>
                  <a:srgbClr val="572314"/>
                </a:solidFill>
                <a:latin typeface="+mj-lt"/>
              </a:rPr>
              <a:t>come illegali tali azioni. </a:t>
            </a:r>
          </a:p>
        </p:txBody>
      </p:sp>
      <p:pic>
        <p:nvPicPr>
          <p:cNvPr id="4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6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43" y="6143644"/>
            <a:ext cx="599357" cy="6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105273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altLang="it-IT" sz="24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ALTERATA PERCEZIONE </a:t>
            </a:r>
            <a:endParaRPr lang="it-IT" altLang="it-IT" sz="2400" b="1" dirty="0" smtClean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altLang="it-IT" sz="24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DELLA </a:t>
            </a:r>
            <a:r>
              <a:rPr lang="it-IT" altLang="it-IT" sz="24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GRAVITA’ DELLE AZIONI</a:t>
            </a: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332656"/>
            <a:ext cx="6419850" cy="1143001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L’influenza della tecnologia</a:t>
            </a:r>
            <a:br>
              <a:rPr lang="it-IT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it-IT" altLang="it-IT" sz="2800" b="1" dirty="0" smtClean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8EBCF-9ADF-6D40-AA6F-A40D33AC597E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  <p:pic>
        <p:nvPicPr>
          <p:cNvPr id="8" name="Picture 7" descr="foto_cess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4801180" cy="43859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magine 4" descr="araldic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 bwMode="auto">
          <a:xfrm>
            <a:off x="0" y="1052513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n-US" altLang="it-IT" sz="2800" b="1" dirty="0" err="1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Diffamazione</a:t>
            </a:r>
            <a:r>
              <a:rPr lang="en-US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(off line) </a:t>
            </a:r>
            <a:endParaRPr lang="en-US" altLang="it-IT" sz="2800" b="1" dirty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10" y="6039771"/>
            <a:ext cx="7477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8EBCF-9ADF-6D40-AA6F-A40D33AC597E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  <p:pic>
        <p:nvPicPr>
          <p:cNvPr id="7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0" y="1052513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6" name="Picture 5" descr="as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76" y="1313147"/>
            <a:ext cx="5112568" cy="50448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itle 9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r>
              <a:rPr lang="en-US" altLang="it-IT" sz="2800" b="1" dirty="0" err="1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Diffamazione</a:t>
            </a:r>
            <a:r>
              <a:rPr lang="en-US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(on line) </a:t>
            </a:r>
            <a:endParaRPr lang="en-US" altLang="it-IT" sz="2800" b="1" dirty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10" y="6039771"/>
            <a:ext cx="7477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C7FD5-016C-E946-957D-74CD78C1BC5A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29600" cy="1143000"/>
          </a:xfrm>
        </p:spPr>
        <p:txBody>
          <a:bodyPr/>
          <a:lstStyle/>
          <a:p>
            <a:r>
              <a:rPr lang="en-US" altLang="it-IT" sz="2800" b="1" dirty="0" err="1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Denuncie</a:t>
            </a:r>
            <a:r>
              <a:rPr lang="en-US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per </a:t>
            </a:r>
            <a:r>
              <a:rPr lang="en-US" altLang="it-IT" sz="2800" b="1" dirty="0" err="1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diffamazione</a:t>
            </a:r>
            <a:r>
              <a:rPr lang="en-US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it-IT" sz="2800" b="1" i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on-line</a:t>
            </a:r>
            <a:r>
              <a:rPr lang="en-US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n-US" altLang="it-IT" sz="2800" b="1" dirty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0" y="1052513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9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214" y="6000768"/>
            <a:ext cx="7477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32656"/>
            <a:ext cx="6419850" cy="1143001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L’influenza della tecnologia</a:t>
            </a:r>
            <a:br>
              <a:rPr lang="it-IT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it-IT" altLang="it-IT" sz="2800" b="1" dirty="0" smtClean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1404"/>
            <a:ext cx="8229600" cy="3730736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n-US" dirty="0" err="1" smtClean="0">
                <a:solidFill>
                  <a:srgbClr val="572314"/>
                </a:solidFill>
                <a:latin typeface="+mj-lt"/>
              </a:rPr>
              <a:t>Cyberbullismo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… </a:t>
            </a:r>
            <a:r>
              <a:rPr lang="en-US" b="1" dirty="0" err="1">
                <a:solidFill>
                  <a:srgbClr val="572314"/>
                </a:solidFill>
                <a:latin typeface="+mj-lt"/>
              </a:rPr>
              <a:t>è</a:t>
            </a:r>
            <a:r>
              <a:rPr lang="en-US" b="1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b="1" dirty="0" smtClean="0">
                <a:solidFill>
                  <a:srgbClr val="572314"/>
                </a:solidFill>
                <a:latin typeface="+mj-lt"/>
              </a:rPr>
              <a:t>facile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it-IT" altLang="it-IT" sz="2000" b="1" dirty="0">
              <a:solidFill>
                <a:srgbClr val="572314"/>
              </a:solidFill>
              <a:latin typeface="+mj-lt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dirty="0" smtClean="0">
                <a:solidFill>
                  <a:srgbClr val="572314"/>
                </a:solidFill>
                <a:latin typeface="+mj-lt"/>
              </a:rPr>
              <a:t>La sicurezza </a:t>
            </a:r>
            <a:r>
              <a:rPr lang="it-IT" dirty="0">
                <a:solidFill>
                  <a:srgbClr val="572314"/>
                </a:solidFill>
                <a:latin typeface="+mj-lt"/>
              </a:rPr>
              <a:t>indotta </a:t>
            </a:r>
            <a:r>
              <a:rPr lang="it-IT" dirty="0" smtClean="0">
                <a:solidFill>
                  <a:srgbClr val="572314"/>
                </a:solidFill>
                <a:latin typeface="+mj-lt"/>
              </a:rPr>
              <a:t>dalla copertura dello </a:t>
            </a:r>
            <a:r>
              <a:rPr lang="it-IT" dirty="0">
                <a:solidFill>
                  <a:srgbClr val="572314"/>
                </a:solidFill>
                <a:latin typeface="+mj-lt"/>
              </a:rPr>
              <a:t>schermo </a:t>
            </a:r>
            <a:r>
              <a:rPr lang="it-IT" dirty="0" smtClean="0">
                <a:solidFill>
                  <a:srgbClr val="572314"/>
                </a:solidFill>
                <a:latin typeface="+mj-lt"/>
              </a:rPr>
              <a:t>(vittime ed autori non si vedono e potenzialmente non si conoscono) disinibisce ed eleva l’aggressività.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Il </a:t>
            </a:r>
            <a:r>
              <a:rPr lang="it-IT" altLang="it-IT" dirty="0" err="1">
                <a:solidFill>
                  <a:srgbClr val="572314"/>
                </a:solidFill>
                <a:latin typeface="+mj-lt"/>
              </a:rPr>
              <a:t>cyberbullo</a:t>
            </a:r>
            <a:r>
              <a:rPr lang="it-IT" altLang="it-IT" dirty="0">
                <a:solidFill>
                  <a:srgbClr val="572314"/>
                </a:solidFill>
                <a:latin typeface="+mj-lt"/>
              </a:rPr>
              <a:t> crede di poter essere invisibile e irraggiungibile. 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it-IT" altLang="it-IT" dirty="0">
                <a:solidFill>
                  <a:srgbClr val="572314"/>
                </a:solidFill>
                <a:latin typeface="+mj-lt"/>
              </a:rPr>
              <a:t>L’illusione di anonimato </a:t>
            </a:r>
            <a:r>
              <a:rPr lang="it-IT" altLang="it-IT" dirty="0" smtClean="0">
                <a:solidFill>
                  <a:srgbClr val="572314"/>
                </a:solidFill>
                <a:latin typeface="+mj-lt"/>
              </a:rPr>
              <a:t>ingenera “coraggio”.</a:t>
            </a:r>
            <a:endParaRPr lang="it-IT" altLang="it-IT" dirty="0">
              <a:solidFill>
                <a:srgbClr val="572314"/>
              </a:solidFill>
              <a:latin typeface="+mj-lt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it-IT" dirty="0">
              <a:solidFill>
                <a:srgbClr val="572314"/>
              </a:solidFill>
              <a:latin typeface="+mj-lt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it-IT" altLang="it-IT" sz="2800" dirty="0" smtClean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6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43" y="6143644"/>
            <a:ext cx="599357" cy="6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0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ctrTitle"/>
          </p:nvPr>
        </p:nvSpPr>
        <p:spPr>
          <a:xfrm>
            <a:off x="611560" y="304378"/>
            <a:ext cx="7920037" cy="1468438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rgbClr val="572314"/>
                </a:solidFill>
                <a:latin typeface="Calibri" charset="0"/>
              </a:rPr>
              <a:t>DA</a:t>
            </a:r>
            <a:r>
              <a:rPr lang="it-IT" sz="3600" dirty="0" smtClean="0">
                <a:solidFill>
                  <a:srgbClr val="572314"/>
                </a:solidFill>
                <a:latin typeface="Calibri" charset="0"/>
              </a:rPr>
              <a:t> </a:t>
            </a:r>
            <a:r>
              <a:rPr lang="it-IT" sz="3600" b="1" dirty="0" smtClean="0">
                <a:solidFill>
                  <a:srgbClr val="572314"/>
                </a:solidFill>
                <a:latin typeface="Calibri" charset="0"/>
              </a:rPr>
              <a:t>POLIZIA POSTALE …</a:t>
            </a:r>
            <a:br>
              <a:rPr lang="it-IT" sz="3600" b="1" dirty="0" smtClean="0">
                <a:solidFill>
                  <a:srgbClr val="572314"/>
                </a:solidFill>
                <a:latin typeface="Calibri" charset="0"/>
              </a:rPr>
            </a:br>
            <a:endParaRPr lang="it-IT" sz="3600" b="1" dirty="0">
              <a:solidFill>
                <a:srgbClr val="572314"/>
              </a:solidFill>
              <a:latin typeface="Calibri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2636912"/>
            <a:ext cx="8352928" cy="3312368"/>
          </a:xfrm>
        </p:spPr>
        <p:txBody>
          <a:bodyPr>
            <a:normAutofit/>
          </a:bodyPr>
          <a:lstStyle/>
          <a:p>
            <a:pPr lvl="3" algn="just" eaLnBrk="1" hangingPunct="1">
              <a:lnSpc>
                <a:spcPct val="20000"/>
              </a:lnSpc>
              <a:defRPr/>
            </a:pPr>
            <a:r>
              <a:rPr lang="it-IT" sz="1200" dirty="0">
                <a:solidFill>
                  <a:srgbClr val="572314"/>
                </a:solidFill>
                <a:latin typeface="+mj-lt"/>
              </a:rPr>
              <a:t> </a:t>
            </a: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1948 </a:t>
            </a: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-</a:t>
            </a: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 </a:t>
            </a: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Costituzione </a:t>
            </a:r>
            <a:r>
              <a:rPr lang="it-IT" sz="28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della Repubblica </a:t>
            </a: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Italiana -  </a:t>
            </a:r>
            <a:endParaRPr lang="it-IT" sz="28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spcBef>
                <a:spcPct val="0"/>
              </a:spcBef>
              <a:defRPr/>
            </a:pP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Art</a:t>
            </a:r>
            <a:r>
              <a:rPr lang="it-IT" sz="28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. 15</a:t>
            </a: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. - </a:t>
            </a:r>
            <a:r>
              <a:rPr lang="it-IT" sz="28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La </a:t>
            </a:r>
            <a:r>
              <a:rPr lang="it-IT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libertà e la segretezza della </a:t>
            </a: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corrispondenza</a:t>
            </a: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 e di ogni </a:t>
            </a:r>
            <a:r>
              <a:rPr lang="it-IT" sz="28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altra forma di comunicazione </a:t>
            </a:r>
            <a:r>
              <a:rPr lang="it-IT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sono </a:t>
            </a: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inviolabili</a:t>
            </a:r>
            <a:r>
              <a:rPr lang="it-IT" sz="28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.</a:t>
            </a:r>
          </a:p>
          <a:p>
            <a:pPr lvl="3" algn="just" eaLnBrk="1" hangingPunct="1">
              <a:lnSpc>
                <a:spcPct val="60000"/>
              </a:lnSpc>
              <a:defRPr/>
            </a:pPr>
            <a:endParaRPr lang="it-IT" sz="2800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60000"/>
              </a:lnSpc>
              <a:defRPr/>
            </a:pPr>
            <a:endParaRPr lang="it-IT" sz="2800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l" eaLnBrk="1" hangingPunct="1">
              <a:lnSpc>
                <a:spcPct val="20000"/>
              </a:lnSpc>
              <a:defRPr/>
            </a:pPr>
            <a:endParaRPr lang="it-IT" sz="28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r>
              <a:rPr lang="it-IT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 1981</a:t>
            </a:r>
            <a:r>
              <a:rPr lang="it-IT" sz="28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 </a:t>
            </a: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Istituzione </a:t>
            </a:r>
            <a:r>
              <a:rPr lang="it-IT" sz="28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della Polizia Postale</a:t>
            </a: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.</a:t>
            </a:r>
            <a:endParaRPr lang="it-IT" sz="28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28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28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2800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28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marL="2333625" indent="-895350" algn="just" eaLnBrk="1" hangingPunct="1">
              <a:spcBef>
                <a:spcPct val="0"/>
              </a:spcBef>
              <a:defRPr/>
            </a:pPr>
            <a:endParaRPr lang="it-IT" sz="5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marL="2333625" indent="-895350" algn="just" eaLnBrk="1" hangingPunct="1">
              <a:spcBef>
                <a:spcPct val="0"/>
              </a:spcBef>
              <a:defRPr/>
            </a:pPr>
            <a:endParaRPr lang="it-IT" sz="5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marL="2333625" indent="-895350" algn="just" eaLnBrk="1" hangingPunct="1">
              <a:spcBef>
                <a:spcPct val="0"/>
              </a:spcBef>
              <a:defRPr/>
            </a:pPr>
            <a:endParaRPr lang="it-IT" sz="5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marL="2333625" indent="-895350" algn="l" eaLnBrk="1" hangingPunct="1">
              <a:lnSpc>
                <a:spcPct val="20000"/>
              </a:lnSpc>
              <a:spcAft>
                <a:spcPts val="3000"/>
              </a:spcAft>
              <a:defRPr/>
            </a:pPr>
            <a:endParaRPr lang="it-IT" sz="1700" dirty="0">
              <a:solidFill>
                <a:srgbClr val="572314"/>
              </a:solidFill>
              <a:latin typeface="+mj-lt"/>
            </a:endParaRPr>
          </a:p>
        </p:txBody>
      </p:sp>
      <p:sp>
        <p:nvSpPr>
          <p:cNvPr id="20485" name="Titolo 1"/>
          <p:cNvSpPr txBox="1">
            <a:spLocks/>
          </p:cNvSpPr>
          <p:nvPr/>
        </p:nvSpPr>
        <p:spPr bwMode="auto">
          <a:xfrm>
            <a:off x="0" y="1101180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20486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6" y="2492896"/>
            <a:ext cx="1335010" cy="1512168"/>
          </a:xfrm>
          <a:prstGeom prst="rect">
            <a:avLst/>
          </a:prstGeom>
        </p:spPr>
      </p:pic>
      <p:pic>
        <p:nvPicPr>
          <p:cNvPr id="12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75" y="6093296"/>
            <a:ext cx="634388" cy="6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799167" y="3788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postale_ol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" y="4584593"/>
            <a:ext cx="1425739" cy="158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2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6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43" y="6143644"/>
            <a:ext cx="599357" cy="6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1785926"/>
            <a:ext cx="8424936" cy="544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US" sz="2800" dirty="0" err="1" smtClean="0">
                <a:solidFill>
                  <a:srgbClr val="572314"/>
                </a:solidFill>
                <a:latin typeface="+mn-lt"/>
              </a:rPr>
              <a:t>Cyberbullismo</a:t>
            </a:r>
            <a:r>
              <a:rPr lang="en-US" sz="2800" dirty="0" smtClean="0">
                <a:solidFill>
                  <a:srgbClr val="572314"/>
                </a:solidFill>
                <a:latin typeface="+mn-lt"/>
              </a:rPr>
              <a:t> … è </a:t>
            </a:r>
            <a:r>
              <a:rPr lang="en-US" sz="2800" b="1" dirty="0" err="1" smtClean="0">
                <a:solidFill>
                  <a:srgbClr val="572314"/>
                </a:solidFill>
                <a:latin typeface="+mn-lt"/>
              </a:rPr>
              <a:t>efficace</a:t>
            </a:r>
            <a:r>
              <a:rPr lang="en-US" sz="2800" b="1" dirty="0" smtClean="0">
                <a:solidFill>
                  <a:srgbClr val="572314"/>
                </a:solidFill>
                <a:latin typeface="+mn-lt"/>
              </a:rPr>
              <a:t> e </a:t>
            </a:r>
            <a:r>
              <a:rPr lang="en-US" sz="2800" b="1" dirty="0" err="1" smtClean="0">
                <a:solidFill>
                  <a:srgbClr val="572314"/>
                </a:solidFill>
                <a:latin typeface="+mn-lt"/>
              </a:rPr>
              <a:t>veloce</a:t>
            </a:r>
            <a:endParaRPr lang="en-US" sz="2800" b="1" dirty="0" smtClean="0">
              <a:solidFill>
                <a:srgbClr val="572314"/>
              </a:solidFill>
              <a:latin typeface="+mn-lt"/>
            </a:endParaRPr>
          </a:p>
          <a:p>
            <a:pPr algn="just">
              <a:lnSpc>
                <a:spcPct val="80000"/>
              </a:lnSpc>
            </a:pPr>
            <a:endParaRPr lang="en-US" sz="2800" b="1" dirty="0" smtClean="0">
              <a:solidFill>
                <a:srgbClr val="572314"/>
              </a:solidFill>
              <a:latin typeface="+mn-lt"/>
            </a:endParaRPr>
          </a:p>
          <a:p>
            <a:pPr algn="just">
              <a:lnSpc>
                <a:spcPct val="80000"/>
              </a:lnSpc>
            </a:pPr>
            <a:r>
              <a:rPr lang="it-IT" sz="2800" dirty="0" smtClean="0">
                <a:solidFill>
                  <a:srgbClr val="572314"/>
                </a:solidFill>
                <a:latin typeface="+mn-lt"/>
              </a:rPr>
              <a:t>Basta un </a:t>
            </a:r>
            <a:r>
              <a:rPr lang="it-IT" sz="2800" i="1" dirty="0" smtClean="0">
                <a:solidFill>
                  <a:srgbClr val="572314"/>
                </a:solidFill>
                <a:latin typeface="+mn-lt"/>
              </a:rPr>
              <a:t>click</a:t>
            </a:r>
            <a:r>
              <a:rPr lang="it-IT" sz="2800" dirty="0" smtClean="0">
                <a:solidFill>
                  <a:srgbClr val="572314"/>
                </a:solidFill>
                <a:latin typeface="+mn-lt"/>
              </a:rPr>
              <a:t> per raggiungere tutto il mondo in qualsiasi giorno e a qualsiasi ora. Basta un </a:t>
            </a:r>
            <a:r>
              <a:rPr lang="it-IT" sz="2800" i="1" dirty="0" err="1" smtClean="0">
                <a:solidFill>
                  <a:srgbClr val="572314"/>
                </a:solidFill>
                <a:latin typeface="+mn-lt"/>
              </a:rPr>
              <a:t>like</a:t>
            </a:r>
            <a:r>
              <a:rPr lang="it-IT" sz="2800" dirty="0" smtClean="0">
                <a:solidFill>
                  <a:srgbClr val="572314"/>
                </a:solidFill>
                <a:latin typeface="+mn-lt"/>
              </a:rPr>
              <a:t> per sostenere una prepotenza!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800" dirty="0" smtClean="0">
              <a:solidFill>
                <a:srgbClr val="572314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Mentre </a:t>
            </a:r>
            <a:r>
              <a:rPr lang="it-IT" altLang="it-IT" sz="2800" dirty="0">
                <a:solidFill>
                  <a:srgbClr val="572314"/>
                </a:solidFill>
                <a:latin typeface="+mj-lt"/>
              </a:rPr>
              <a:t>il bullismo tradizionale </a:t>
            </a: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si consuma in </a:t>
            </a:r>
            <a:r>
              <a:rPr lang="it-IT" altLang="it-IT" sz="2800" dirty="0">
                <a:solidFill>
                  <a:srgbClr val="572314"/>
                </a:solidFill>
                <a:latin typeface="+mj-lt"/>
              </a:rPr>
              <a:t>luoghi </a:t>
            </a: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fisici, il </a:t>
            </a:r>
            <a:r>
              <a:rPr lang="it-IT" altLang="it-IT" sz="2800" dirty="0" err="1" smtClean="0">
                <a:solidFill>
                  <a:srgbClr val="572314"/>
                </a:solidFill>
                <a:latin typeface="+mj-lt"/>
              </a:rPr>
              <a:t>cyberbullismo</a:t>
            </a: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it-IT" altLang="it-IT" sz="2800" dirty="0">
                <a:solidFill>
                  <a:srgbClr val="572314"/>
                </a:solidFill>
                <a:latin typeface="+mj-lt"/>
              </a:rPr>
              <a:t>investe la vittima </a:t>
            </a: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ogniqualvolta questa </a:t>
            </a:r>
            <a:r>
              <a:rPr lang="it-IT" altLang="it-IT" sz="2800" dirty="0">
                <a:solidFill>
                  <a:srgbClr val="572314"/>
                </a:solidFill>
                <a:latin typeface="+mj-lt"/>
              </a:rPr>
              <a:t>si collega alla </a:t>
            </a: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Rete.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800" dirty="0" smtClean="0">
              <a:solidFill>
                <a:srgbClr val="572314"/>
              </a:solidFill>
              <a:latin typeface="+mj-lt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Nel </a:t>
            </a:r>
            <a:r>
              <a:rPr lang="it-IT" altLang="it-IT" sz="2800" dirty="0">
                <a:solidFill>
                  <a:srgbClr val="572314"/>
                </a:solidFill>
                <a:latin typeface="+mj-lt"/>
              </a:rPr>
              <a:t>virtuale, data la semplicità con cui è possibile reiterare le molestie, c’è maggiore probabilità che il </a:t>
            </a:r>
            <a:r>
              <a:rPr lang="it-IT" altLang="it-IT" sz="2800" dirty="0" err="1" smtClean="0">
                <a:solidFill>
                  <a:srgbClr val="572314"/>
                </a:solidFill>
                <a:latin typeface="+mj-lt"/>
              </a:rPr>
              <a:t>cyberbullo</a:t>
            </a: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it-IT" altLang="it-IT" sz="2800" dirty="0">
                <a:solidFill>
                  <a:srgbClr val="572314"/>
                </a:solidFill>
                <a:latin typeface="+mj-lt"/>
              </a:rPr>
              <a:t>trasformi gli scherzi in persecuzioni</a:t>
            </a:r>
            <a:r>
              <a:rPr lang="it-IT" altLang="it-IT" sz="2800" dirty="0" smtClean="0">
                <a:solidFill>
                  <a:srgbClr val="572314"/>
                </a:solidFill>
                <a:latin typeface="+mj-lt"/>
              </a:rPr>
              <a:t>.</a:t>
            </a:r>
          </a:p>
          <a:p>
            <a:pPr algn="just" eaLnBrk="1" hangingPunct="1">
              <a:lnSpc>
                <a:spcPct val="80000"/>
              </a:lnSpc>
            </a:pPr>
            <a:endParaRPr lang="it-IT" altLang="it-IT" sz="2800" dirty="0">
              <a:solidFill>
                <a:srgbClr val="572314"/>
              </a:solidFill>
              <a:latin typeface="+mj-lt"/>
            </a:endParaRPr>
          </a:p>
          <a:p>
            <a:pPr algn="just">
              <a:lnSpc>
                <a:spcPct val="80000"/>
              </a:lnSpc>
            </a:pPr>
            <a:endParaRPr lang="en-US" b="1" dirty="0">
              <a:solidFill>
                <a:srgbClr val="000090"/>
              </a:solidFill>
              <a:latin typeface="Calibri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it-IT" altLang="it-IT" sz="2400" dirty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392510" y="476672"/>
            <a:ext cx="6419850" cy="710953"/>
          </a:xfrm>
        </p:spPr>
        <p:txBody>
          <a:bodyPr/>
          <a:lstStyle/>
          <a:p>
            <a:pPr eaLnBrk="1" hangingPunct="1"/>
            <a:r>
              <a:rPr lang="it-IT" alt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L’influenza della tecnologia</a:t>
            </a:r>
          </a:p>
        </p:txBody>
      </p:sp>
    </p:spTree>
    <p:extLst>
      <p:ext uri="{BB962C8B-B14F-4D97-AF65-F5344CB8AC3E}">
        <p14:creationId xmlns:p14="http://schemas.microsoft.com/office/powerpoint/2010/main" val="2554236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“al </a:t>
            </a:r>
            <a:r>
              <a:rPr lang="en-US" sz="2800" dirty="0" err="1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cyberbullismo</a:t>
            </a:r>
            <a:r>
              <a:rPr lang="en-US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 </a:t>
            </a:r>
            <a:r>
              <a:rPr lang="en-US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 </a:t>
            </a:r>
            <a:r>
              <a:rPr lang="en-US" sz="2800" b="1" dirty="0" err="1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</a:t>
            </a:r>
            <a:r>
              <a:rPr lang="en-US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sfugge</a:t>
            </a:r>
            <a:r>
              <a:rPr lang="en-US" sz="2800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  <a:endParaRPr lang="en-US" sz="2800" dirty="0">
              <a:solidFill>
                <a:srgbClr val="572314"/>
              </a:solidFill>
              <a:latin typeface="+mj-lt"/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572314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572314"/>
                </a:solidFill>
                <a:latin typeface="+mj-lt"/>
              </a:rPr>
              <a:t>Mentre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al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bullo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“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tradizionale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” ci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si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può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sottrarre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(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cambiando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strada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,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frequentando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altri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luoghi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di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ritrovo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), al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cyberbullismo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non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si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può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sfuggire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.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Ogni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volta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che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la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vittima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accede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alla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Rete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viene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nuovamente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colpita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solidFill>
                  <a:srgbClr val="572314"/>
                </a:solidFill>
                <a:latin typeface="+mj-lt"/>
              </a:rPr>
              <a:t>E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poichè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la 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Rete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è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oramai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il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privilegiato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luogo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di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ritrovo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per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i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giovani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, la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vittima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non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può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sfuggire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ai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soprusi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955C-8734-524F-BF46-C80A13DD8EF3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  <p:sp>
        <p:nvSpPr>
          <p:cNvPr id="5" name="AutoShape 4" descr="data:image/jpeg;base64,/9j/4AAQSkZJRgABAQAAAQABAAD/2wCEAAkGBw8NDw8PDQ0QDBAMEA8ODg0OEBMQDQ0PFRIYFhYRFBUYHSggGBolHhQXITEhJSkrLi4uFx8zODMsNygtLisBCgoKDg0OGxAQFDccHCUrLCwsLCwwLiwsLCwsLDQsLCwsLCwsLCwsLCwsLCwsLCwsLCwsLCwsLCwsLCwsLCwsLP/AABEIAMwAzAMBEQACEQEDEQH/xAAbAAACAgMBAAAAAAAAAAAAAAAAAQYHAgMFBP/EAE8QAAECAwEGDg4JAwQDAAAAAAEAAgMEEQUGEiExUXMHExYyNUFScXKRobHB0RQiMzRhYmSBkqOys8LiFRcjJEJTosPSVJPhJUN0g2OC8P/EABoBAQADAQEBAAAAAAAAAAAAAAABAwQFAgb/xAAzEQEAAQICBgkEAQUBAAAAAAAAAQIDBBESEzEyUXEUITNCUmFigaFBQ7HhwQUVIpHwI//aAAwDAQACEQMRAD8AvFAIBB4Z+1oEv3WIAdwML+IKyi1XXsh5qrinbLixrsoYP2cBz/C5wZ0FaIwc/WpVN+PpDVq08l9d8i9dD9Xx+0a/yGrTyX13yJ0P1fH7Nf5DVp5L675E6H6vj9mv8hq08l9d8idD9Xx+zX+Q1aeS+u+ROh+r4/Zr/IatPJfXfInQ/V8fs1/kNWnkvrvkTofq+P2a/wAhq08l9d8idD9Xx+zX+Q1aeS+u+ROh+r4/Zr/IatPJfXfInQ/V8fs1/kNWnkvrvkTofq+P2a/yGrTyX13yJ0P1fH7Nf5DVp5L675E6H6vj9mv8hq08l9d8idD9Xx+zX+Q1aeS+u+ROh+r4/Zr/ACMXaZZbii1+FOh+r4Nf5PfJ3VS0TA++gnxxVvGFVVha42db3F6mXbhxGvAc1wcDhBBqCs8xMdUrWSgCAQCAQRK6K6YgmDLHFUPjDLkb1rbYw2f+Vf8ApnuXfpCNQJZ8U3xNATUudjPh8K2TVFPUoimZexlnsGOrvPTmVc3JetGGx0vCGNrRvmijSqTlDHS4PicanOoygaXB8TjTOoygaXB8TjTOoygaXB8TjTOoygaXB8TjTOoygaXB8TjTOoygaXB8TjTOoygaXB8TjTOoygaXB8TjTOoygaXB8TjTOoygaXB8TjTOoygaXB8TjTOoygaXB8TjTOoygxCg5GcajOoyg3ScM/hpvGiacmjDzRbO3Dq+B3WvcXOLzNBWdacaTf2hIH4oTta7/wCypct03I6ymqaZT+yrShzUMPhmm05h1zHZCuZctzROUtlNUVRnD2qt6CAQR66+1jAhCGw0fGqKjG1m2ehacNa06s52Qqu15RlCHSErf9s7Wg4Buj1LfXXl1M1MZujGjthirjTINs+AKqImXuZycuPPvfiN4Mgx8auiiIVzVLzEr2gqoCqAqgKoCqAqgKoCqAqgKoCqAqgKoCqDZDjOZrXEcyiYiTN0JW0A7A/Adp20VVVby2PcVPRNS4iChwEYnZP8LzTVkmYzeWxbRdJxw41DSb2K3K3/ABjXu7bi5Tl/pFFWjKy2PDgCDUEVBGIhchtZIE40QVpdHMmPNvoa3pENuTB/krq4enRtx/tjuznU9QpDbkawcgXnrmU7HEmI5iOqfMMgWimMoVTObVVSgVQFUBVAVQFUBVAVQFUBVAVQFUG2BAiRDSHDfEPiNLuZRNURtnJMRM7HvhXPzjsUs8cIhvOVVN+3Hee9XVwbhcvOn/aA33tUdJt8U6mvgZuWnfygf/dqjpNviamvg8k9Y8xLtv40K8bUNvr5pFTiGAqyi9RXOUS81UVU9cw59VY8OrZs1fC8ccLcRyhU3KcutZTLVa0KhDxt9qd/aKm3P0RVH1TW4+b02WYCamHVnmGLkXPxNOjclqtTnS7qoWNUwaNKCsGdtNPNcUSIeUrrx2ccoYu9Lda0WjA3dHkCi3HWVS5FVc8CqAqgKoCqAqgKoCqAqgKoCqDZBhuiOaxjS9zzRrRjJUTMRGckdfVCeWJcnChAPmQI0Q4b09yZ4ANs+ErnXcVVV1U9UNVFmI2pGxgaKNAaBiAFAFlmc1zJAIBBHbvO8/8Ath9K1YTtPZTe3VeVXSZW2Xi3j2uyHDvKJjOCJda0hWEduhB3sKpo3llWx27gX/ZxB/5PhCy4zfjktsbqXrIvaZvWlBV8ufvUThRfaK63245Qxd6Stk4WbzuheraK3OqrHgVQFUBVAVQFUBVAVQFVIKoCqgT24ayAyH2S8dvFBEOv4YeXz81Fz8VdznQjZDVZoyjSStY14QCAQCCN3fd5/wDbD6Vqwnaeym9uq7qukyCqDuzZ+xdwVRTvLZ2OxcAe0iZz4QsuM345LbG6mayL2ib1pQVbLn71E4cX2iuv9uOUMXekraOFm8edTaRW51Va8CqAqgKoCqAqgKoCqAqgaDdJwDGiw4YxxHtZxmi81ToxMpiM5yXDBhhjWtaKBgDQMgAouLM5zm6EM1AEAg1TMzDhC+ixGQm7p7g0cqmmmauqIzRMxG14jdBJf1cH+4FZqLnhl51lPFH7tLXlo8reQY8OK7TGG9a6poK1K0Ya1XTXnMZKrtdM09UoNVdBmKqDvTZ+xdwAs9O8tnY7Oh9rImc+ELLjN+OS2xupqsi9om9aUFVy5+9xOHF9orr/AG45Qxd+WNtHCzePOpt7EVubVWvAqgdUBVAVQOqAqgdVIKoCqDs3Hw7+elwfwl7uJjqctFRiZytSstR/nC01yG0IBBrmIwhsc92BrGlx3gKqYjOcoRM5KitW0ok3FdFiurUm8b+GG3aaAuzbtxRGUMNVU1TnLxr28lVAVQIlB35w/Yu4A6Fnp3ls7Ha0PD2kTOfCFlxm/HJbY3U2WRe0TetKClpS0XdnR2uaCBEmACMBoHldjL/yjlDF3pem2p6HfQwXXtQ7Xb+VTajqRW8bXg4iDvGqseGVUDqgKqQ6oCqAqgKoHVAIO7cQfv8AB8Ii+7Kz4rspWWd+ForktoQCDk3VvLZGZI/LI4zRXYeM7kPFzdlUy7DCECqgKqBpizLGa54HgrU8SnIdi0rQAl3loLu0GPANpZ6Y/wAls7Hd0Kph0WFGLqYI1ABkvGrLjd+OS2xuysFY17RN60oKJgbIR87M+2V2PtRyhi70sLpddD4LucL1a+qK3IaSMRI3jRXPD0w56K38deEKqMh6GWo78TAd40TIb2Wmw4w4cqZDa2ehH8dN8EJkNrY7Die0+cJkhsDhlBQOqCwLlLAlJiTgxY0APe/TL5xLgTSI4DEcgC5uIv3KbkxE9TVat0zTEzDralJD+lb6T+tU9Ju+JZqqODfJXPykvEEWDADHtrRwLiRUUOM5CvNV+5VGUz1Ji3TE5xDpqp7CAQaZuWZGY6HFbfseKOaagEeZTTVNM5wiYiYyly9Skh/St9J/Wruk3fE8aqjgNSkh/St9J/WnSbviNVRwRfREsiXkpIRZaC2E8xobL4EntSHVGE+BacLdrrryqnPqVXaKaac4hWESO92ueT58C6GTO0kIJTaHez82OhZqd5bOxKNCHuEfP/ttWXHb8cltjdlYyxL2ib1pQUTL7IR87Me2V2ftRyhi70sbpNdD4LucL1a2Sitx1a8GpDQNSg0BRAwpGQccp4ygurQ3JNly1cOGPjz71xcZ20+34bbO5CTLMtCAQCAQCAQCCF6LOx7f+RC5nLZge09lN/dU+uqxkUSlFod7PzY6Flp3ls7En0Iu4R8/+21ZcdvxyW2N2VjLEvaJvWlBRUvshHzsx7ZXZ+1HKGLvSxuk10Pgu5wvVrZKK3IVzwEDUoNA1IEDogFKF16G+xctvx/fvXFxnbT7fhus7kJMsq0IBAIBAIBAIIZosbHt/wCRC5nLZge19lN/dU+usxkUEotDvZ+bHQstO8tnYk+hH3CNn/22rJjt+OS6xuysVYl7RN60oKLl9kI+dmPbK7P2o5Qxd6WN0euh8F3OF7tbJRW5CtVmpApDQNSg6IHRAUQSSx7tJySgMl4Ig6XDvr2/YS7tnFxqb4bbis9zCW7lWlO1ZTdqpjKHs+se0ckv/ad/JeOg2vN619bs3IXazk7OwZeMIOlxBELrxha7tYZcKG+O2FRiMJbt25qja9271VVWUrGXNaggEHLunn3yknHjwr2/hMvm3wq2tRjCtsURXcimdjxXVNNMzCs/rHtHJL/2nfyXT6Da82XpFY+si0ckv/ad/JOg2vM19bm27dfN2hC0mYEK8D2xPs2Frr4VphLjlVlrDUW6tKl5qu1VRlKPq94IoJRaHe782OhZad5bOxJtCPuMbP8A7bVjx2/HL+V2H3ZWKsS9om9aUFGS/f8AHzsx7ZXa+1HKGHvSxuj10Pgu5wvVrZKK3IVzwakNA6KUHRA0ApDRAogKKRJdDof6nL70b3TllxnYz7flbY34XQuG3hAIODd3sbN5v4gtGF7alXd3JUeu6wEoCogSBFQlKLQ73fmx0LLTvLZ2JLoSdxjZ/wDbasmP345fyuw+7KxVhXtE3rSgo2X7/j52Y9srtfajlDD35Y3R66HwXc4XuzslFbkK54NAwFKDogakNEHRSBA0BRBJNDof6nL70b3TllxvYz7flbZ34XOuG3hAIODd1sbN5v4gtGF7alXd3JUhRd5zwoCRJEKBiUEon+938AdCyU7y6diS6EvcY2f+BqyY/fjl/K7D7srEWFe0TetKCjZfv+PnZj2yu39qOUMPfljdHrofBdzherOyUVuSrngwpQaBqQ6Ig1IdEDopAgaCR6HeycvvRvdOWXG9jPt+Vtnfhcy4TeEAg4N3Oxs3m/iC0YXtqVd3clSS7znkgSgJEkVAk1oD7u/gDoWWneXTsSXQl7jGz3wNWPH9pHL+V2H3ZWIsK9om9aUFHS/f8fOzHtldv7UcoYe/LG6PXQ+C7nC9WdkorckK9WYQNSGApQaDKikCBoHRSgUQSPQ82Tl96N7pyy43sJ9vyusb8LlXBbwgEHCu52Nm838QWjCdtTzV3tyVJLvueRCgJAioCKJSaf73fwB0LJTvLZ2JLoTdxjZ74GrHj9+OX8r8PuzzWGsK9om9aUFHS/f8fOzHtldv7VPKGHvz7ldFrofBdzhe7OyUVuSFcrMKQwiDUjIKQ0DopQEDQFFIkeh7slL70b3TlkxvYT7flbY34XIuC6AQCDhXcbHTeb+ILRhO2p5q725Kk19A5xKEkUCUDEqBJ5/vd/AHQslO8unYkmhP3GNnvgaseP7SOX8rsPuzzWGsLQ0TetKCj5fv+PnJj2yu59qnlDD3592N0Wuh8F3OF6s7Jea3KCueDUoNSMgpDQMKUGgdFIEDUiRaHuyUvvRvdOWTHdhPt+VtjtIXGuA6AQCDhXcbHTeb6QtOE7anmrvbkqVXfc5igShJFQEUEmn+938AdCyU766diR6E/cY2e+Bqxf1DtI5fyuw+7PNYawtDRN60oKPl+/4+dmPbK7n2o5Qw9+fdldEzubuE3mPWps/V5rcZaHhkFKDCBqRkFKDQMKQ1IaIFFIkeh9slL70b3Tlkx3YT7fldY7SFwr590AgEHDu32Oms30hacJ21PNXe3JUqV9A5xKBioSSBBtSANs0HnUSJLarg2A/wgNHHRZKOupdVsSTQo7jGz3wNWL+odpHL+V2H3Z5rCWFoaZrWlBRtpt7HtCJfYtOLsmB+GvKu5ZnTsxyYa+qt07SltNhuaMY7Zu+NpeaKspKozhF1rUmpGQUhoGFKGQUhqQ0QakNBItD/AGSl96N7pyyY7sKvb8rbHaQuBfPuiEAg4d2+x01m+kLThO2p5qr25KlivoXPYlQEVAShL3WPLX8S+Oth4Tv7QVV2rKMnqmM5e634tIYbtvdyNwnoVVqOvN7rnqTLQvgFssXH/ciOd5sA6FzsdVndy4Q02IyoTtY1zCK2oKCpdESzC2II7RgPaP6D0cS6WAu7aJ9mbEUd547JnNNZh17KB1ThPjLTcp0ZVUzm8tq2aSTEhitcLmjHvhe7dz6S81U/WHHWhWYUhhShkgYUjIKUGFIaBqR1bl7RZJzcKPFDnMhiICGAF3bMLRQEjKqMTam7amiNr3bqimqJlPPrFkvypj0GfzXL/tl3jH/ezV0mjgX1iyX5Uz6DP5p/bbvGP+9jpNHAfWNJflTPoM/mo/tt3jH/AHsnpNHBzbort5WalI0CHDjh8Vt60vawNBqMdHFXWMDct3IqmY6ni5fpqpmIhXpXUZSKgJQNkrKuiuowb7jibvrzVVFMdb1EZpLLS7YTA1u1hJO2dslZKqpqnNbEZOBNPdNxw2HhviGMrkynnV2cWqM5eOuqrKFxXMSQgQWMGJrQB1rgV1TVVNU/V0IjKMnbXlIQcC6SzBGY4FtQQQRlU01TTOcImM+qVR2hIxZKLVpNAe1f8Ll2rF+m9TlO1iuW5onydOStSHFwE6W6mEOwDzFTVbmERVEtk1Z0OLhIvXbpuA+dKbkwmaYl4H2GfwxAeECOZWxej6w8aBfQkTds5epTro4I0JMWJE3bOXqU66OBoSf0LE3bOXqU66OBoSYsWJu2cvUmvjgjQk/oWJu2cvUp18cDVyy+hYm7Zy9SnXxwNCTFixN2zl6k18cDQk/oV+7Zy9Sa+ngjQkvoV+7Zy9Sa+OBoSRsWJu2cvUmvjgnQkvoWJu2cvUo18cDQkvoWJu2cvUmvjgaEkbFibtnL1KNdHBOhJfQj92zlUa6OBoS3wbFYNe4v8A7ULxN6fpCYoe1zocBuG9htGIYq9aqymqeL31Q4toWi6N9nDBDSaeNE820PArqaIp/yqeJqz6oSi4258tdpkQduf0DJvrlYvE62dGnZ+Wu1a0eudqy5eHetAWNc2oBBjEYHChQRm3LCEQHtQa4wRgUxMxOcExmgFpXMFhJh9r4pwjjXQtY+Y6q4zZq8PE7rnNlpuFgaXUxUDqgDwA4lqjFWKtsqtVchuZGnAKXtfCWiqa3D+I0LnBl2RObj9I601uH8ZoXOBiYm9x+kdanW4fxo0LnA+yZvcfpCnW4fxmhc4GJmb3H6Qmtw3jNC5wPsmb3H6Qp12G8ZoXeBiamtwPRCa7DeM0LvBl2VNbkeiFOuw3jRoXeA7KmtyPRCa7DeM0LvAdlTW5HohNdhvGaF3gRmprcj0Qmuw3jNC7wIzM1uB6IUa7DeNOhd4F2TN7j9ITXYbxmhc4EZmb3H6Qo1uG8ZoXOBdkze4/SFGtw/jNC5wanunHE64V2gGgKdfh47xq7nAQrGjxTV5p4SS5yrrx9undjP4eow9U7ZSqwbmA0g3tTtuOP/AAubexNd3bs4NNFumjYnkhJCEAAFQse1AIBAIERVB45izmPxhBzI1zzDiQatTbciA1NtyIDU23IgNTbciA1NtyIDU23IgNTbciA1NtyIDU23IgNTbciA1NtyIDU23IgNTbciA1NtyIDU23Igbbm2oPbLWKxm0g6UKC1uIINqAQCAQCAQCAQCAQCAQCAQCAQCAQCAQCAQCAQCAQCAQ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AutoShape 6" descr="data:image/jpeg;base64,/9j/4AAQSkZJRgABAQAAAQABAAD/2wCEAAkGBw8NDw8PDQ0QDBAMEA8ODg0OEBMQDQ0PFRIYFhYRFBUYHSggGBolHhQXITEhJSkrLi4uFx8zODMsNygtLisBCgoKDg0OGxAQFDccHCUrLCwsLCwwLiwsLCwsLDQsLCwsLCwsLCwsLCwsLCwsLCwsLCwsLCwsLCwsLCwsLCwsLP/AABEIAMwAzAMBEQACEQEDEQH/xAAbAAACAgMBAAAAAAAAAAAAAAAAAQYHAgMFBP/EAE8QAAECAwEGDg4JAwQDAAAAAAEAAgMEEQUGEiExUXMHExYyNUFScXKRobHB0RQiMzRhYmSBkqOys8LiFRcjJEJTosPSVJPhJUN0g2OC8P/EABoBAQADAQEBAAAAAAAAAAAAAAABAwQFAgb/xAAzEQEAAQICBgkEAQUBAAAAAAAAAQIDBBESEzEyUXEUITNCUmFigaFBQ7HhwQUVIpHwI//aAAwDAQACEQMRAD8AvFAIBB4Z+1oEv3WIAdwML+IKyi1XXsh5qrinbLixrsoYP2cBz/C5wZ0FaIwc/WpVN+PpDVq08l9d8i9dD9Xx+0a/yGrTyX13yJ0P1fH7Nf5DVp5L675E6H6vj9mv8hq08l9d8idD9Xx+zX+Q1aeS+u+ROh+r4/Zr/IatPJfXfInQ/V8fs1/kNWnkvrvkTofq+P2a/wAhq08l9d8idD9Xx+zX+Q1aeS+u+ROh+r4/Zr/IatPJfXfInQ/V8fs1/kNWnkvrvkTofq+P2a/yGrTyX13yJ0P1fH7Nf5DVp5L675E6H6vj9mv8hq08l9d8idD9Xx+zX+Q1aeS+u+ROh+r4/Zr/ACMXaZZbii1+FOh+r4Nf5PfJ3VS0TA++gnxxVvGFVVha42db3F6mXbhxGvAc1wcDhBBqCs8xMdUrWSgCAQCAQRK6K6YgmDLHFUPjDLkb1rbYw2f+Vf8ApnuXfpCNQJZ8U3xNATUudjPh8K2TVFPUoimZexlnsGOrvPTmVc3JetGGx0vCGNrRvmijSqTlDHS4PicanOoygaXB8TjTOoygaXB8TjTOoygaXB8TjTOoygaXB8TjTOoygaXB8TjTOoygaXB8TjTOoygaXB8TjTOoygaXB8TjTOoygaXB8TjTOoygaXB8TjTOoygaXB8TjTOoygaXB8TjTOoygxCg5GcajOoyg3ScM/hpvGiacmjDzRbO3Dq+B3WvcXOLzNBWdacaTf2hIH4oTta7/wCypct03I6ymqaZT+yrShzUMPhmm05h1zHZCuZctzROUtlNUVRnD2qt6CAQR66+1jAhCGw0fGqKjG1m2ehacNa06s52Qqu15RlCHSErf9s7Wg4Buj1LfXXl1M1MZujGjthirjTINs+AKqImXuZycuPPvfiN4Mgx8auiiIVzVLzEr2gqoCqAqgKoCqAqgKoCqAqgKoCqAqgKoCqDZDjOZrXEcyiYiTN0JW0A7A/Adp20VVVby2PcVPRNS4iChwEYnZP8LzTVkmYzeWxbRdJxw41DSb2K3K3/ABjXu7bi5Tl/pFFWjKy2PDgCDUEVBGIhchtZIE40QVpdHMmPNvoa3pENuTB/krq4enRtx/tjuznU9QpDbkawcgXnrmU7HEmI5iOqfMMgWimMoVTObVVSgVQFUBVAVQFUBVAVQFUBVAVQFUG2BAiRDSHDfEPiNLuZRNURtnJMRM7HvhXPzjsUs8cIhvOVVN+3Hee9XVwbhcvOn/aA33tUdJt8U6mvgZuWnfygf/dqjpNviamvg8k9Y8xLtv40K8bUNvr5pFTiGAqyi9RXOUS81UVU9cw59VY8OrZs1fC8ccLcRyhU3KcutZTLVa0KhDxt9qd/aKm3P0RVH1TW4+b02WYCamHVnmGLkXPxNOjclqtTnS7qoWNUwaNKCsGdtNPNcUSIeUrrx2ccoYu9Lda0WjA3dHkCi3HWVS5FVc8CqAqgKoCqAqgKoCqAqgKoCqDZBhuiOaxjS9zzRrRjJUTMRGckdfVCeWJcnChAPmQI0Q4b09yZ4ANs+ErnXcVVV1U9UNVFmI2pGxgaKNAaBiAFAFlmc1zJAIBBHbvO8/8Ath9K1YTtPZTe3VeVXSZW2Xi3j2uyHDvKJjOCJda0hWEduhB3sKpo3llWx27gX/ZxB/5PhCy4zfjktsbqXrIvaZvWlBV8ufvUThRfaK63245Qxd6Stk4WbzuheraK3OqrHgVQFUBVAVQFUBVAVQFVIKoCqgT24ayAyH2S8dvFBEOv4YeXz81Fz8VdznQjZDVZoyjSStY14QCAQCCN3fd5/wDbD6Vqwnaeym9uq7qukyCqDuzZ+xdwVRTvLZ2OxcAe0iZz4QsuM345LbG6mayL2ib1pQVbLn71E4cX2iuv9uOUMXekraOFm8edTaRW51Va8CqAqgKoCqAqgKoCqAqgaDdJwDGiw4YxxHtZxmi81ToxMpiM5yXDBhhjWtaKBgDQMgAouLM5zm6EM1AEAg1TMzDhC+ixGQm7p7g0cqmmmauqIzRMxG14jdBJf1cH+4FZqLnhl51lPFH7tLXlo8reQY8OK7TGG9a6poK1K0Ya1XTXnMZKrtdM09UoNVdBmKqDvTZ+xdwAs9O8tnY7Oh9rImc+ELLjN+OS2xupqsi9om9aUFVy5+9xOHF9orr/AG45Qxd+WNtHCzePOpt7EVubVWvAqgdUBVAVQOqAqgdVIKoCqDs3Hw7+elwfwl7uJjqctFRiZytSstR/nC01yG0IBBrmIwhsc92BrGlx3gKqYjOcoRM5KitW0ok3FdFiurUm8b+GG3aaAuzbtxRGUMNVU1TnLxr28lVAVQIlB35w/Yu4A6Fnp3ls7Ha0PD2kTOfCFlxm/HJbY3U2WRe0TetKClpS0XdnR2uaCBEmACMBoHldjL/yjlDF3pem2p6HfQwXXtQ7Xb+VTajqRW8bXg4iDvGqseGVUDqgKqQ6oCqAqgKoHVAIO7cQfv8AB8Ii+7Kz4rspWWd+ForktoQCDk3VvLZGZI/LI4zRXYeM7kPFzdlUy7DCECqgKqBpizLGa54HgrU8SnIdi0rQAl3loLu0GPANpZ6Y/wAls7Hd0Kph0WFGLqYI1ABkvGrLjd+OS2xuysFY17RN60oKJgbIR87M+2V2PtRyhi70sLpddD4LucL1a+qK3IaSMRI3jRXPD0w56K38deEKqMh6GWo78TAd40TIb2Wmw4w4cqZDa2ehH8dN8EJkNrY7Die0+cJkhsDhlBQOqCwLlLAlJiTgxY0APe/TL5xLgTSI4DEcgC5uIv3KbkxE9TVat0zTEzDralJD+lb6T+tU9Ju+JZqqODfJXPykvEEWDADHtrRwLiRUUOM5CvNV+5VGUz1Ji3TE5xDpqp7CAQaZuWZGY6HFbfseKOaagEeZTTVNM5wiYiYyly9Skh/St9J/Wruk3fE8aqjgNSkh/St9J/WnSbviNVRwRfREsiXkpIRZaC2E8xobL4EntSHVGE+BacLdrrryqnPqVXaKaac4hWESO92ueT58C6GTO0kIJTaHez82OhZqd5bOxKNCHuEfP/ttWXHb8cltjdlYyxL2ib1pQUTL7IR87Me2V2ftRyhi70sbpNdD4LucL1a2Sitx1a8GpDQNSg0BRAwpGQccp4ygurQ3JNly1cOGPjz71xcZ20+34bbO5CTLMtCAQCAQCAQCCF6LOx7f+RC5nLZge09lN/dU+uqxkUSlFod7PzY6Flp3ls7En0Iu4R8/+21ZcdvxyW2N2VjLEvaJvWlBRUvshHzsx7ZXZ+1HKGLvSxuk10Pgu5wvVrZKK3IVzwEDUoNA1IEDogFKF16G+xctvx/fvXFxnbT7fhus7kJMsq0IBAIBAIBAIIZosbHt/wCRC5nLZge19lN/dU+usxkUEotDvZ+bHQstO8tnYk+hH3CNn/22rJjt+OS6xuysVYl7RN60oKLl9kI+dmPbK7P2o5Qxd6WN0euh8F3OF7tbJRW5CtVmpApDQNSg6IHRAUQSSx7tJySgMl4Ig6XDvr2/YS7tnFxqb4bbis9zCW7lWlO1ZTdqpjKHs+se0ckv/ad/JeOg2vN619bs3IXazk7OwZeMIOlxBELrxha7tYZcKG+O2FRiMJbt25qja9271VVWUrGXNaggEHLunn3yknHjwr2/hMvm3wq2tRjCtsURXcimdjxXVNNMzCs/rHtHJL/2nfyXT6Da82XpFY+si0ckv/ad/JOg2vM19bm27dfN2hC0mYEK8D2xPs2Frr4VphLjlVlrDUW6tKl5qu1VRlKPq94IoJRaHe782OhZad5bOxJtCPuMbP8A7bVjx2/HL+V2H3ZWKsS9om9aUFGS/f8AHzsx7ZXa+1HKGHvSxuj10Pgu5wvVrZKK3IVzwakNA6KUHRA0ApDRAogKKRJdDof6nL70b3TllxnYz7flbY34XQuG3hAIODd3sbN5v4gtGF7alXd3JUeu6wEoCogSBFQlKLQ73fmx0LLTvLZ2JLoSdxjZ/wDbasmP345fyuw+7KxVhXtE3rSgo2X7/j52Y9srtfajlDD35Y3R66HwXc4XuzslFbkK54NAwFKDogakNEHRSBA0BRBJNDof6nL70b3TllxvYz7flbZ34XOuG3hAIODd1sbN5v4gtGF7alXd3JUhRd5zwoCRJEKBiUEon+938AdCyU7y6diS6EvcY2f+BqyY/fjl/K7D7srEWFe0TetKCjZfv+PnZj2yu39qOUMPfljdHrofBdzherOyUVuSrngwpQaBqQ6Ig1IdEDopAgaCR6HeycvvRvdOWXG9jPt+Vtnfhcy4TeEAg4N3Oxs3m/iC0YXtqVd3clSS7znkgSgJEkVAk1oD7u/gDoWWneXTsSXQl7jGz3wNWPH9pHL+V2H3ZWIsK9om9aUFHS/f8fOzHtldv7UcoYe/LG6PXQ+C7nC9WdkorckK9WYQNSGApQaDKikCBoHRSgUQSPQ82Tl96N7pyy43sJ9vyusb8LlXBbwgEHCu52Nm838QWjCdtTzV3tyVJLvueRCgJAioCKJSaf73fwB0LJTvLZ2JLoTdxjZ74GrHj9+OX8r8PuzzWGsK9om9aUFHS/f8fOzHtldv7VPKGHvz7ldFrofBdzhe7OyUVuSFcrMKQwiDUjIKQ0DopQEDQFFIkeh7slL70b3TlkxvYT7flbY34XIuC6AQCDhXcbHTeb+ILRhO2p5q725Kk19A5xKEkUCUDEqBJ5/vd/AHQslO8unYkmhP3GNnvgaseP7SOX8rsPuzzWGsLQ0TetKCj5fv+PnJj2yu59qnlDD3592N0Wuh8F3OF6s7Jea3KCueDUoNSMgpDQMKUGgdFIEDUiRaHuyUvvRvdOWTHdhPt+VtjtIXGuA6AQCDhXcbHTeb6QtOE7anmrvbkqVXfc5igShJFQEUEmn+938AdCyU766diR6E/cY2e+Bqxf1DtI5fyuw+7PNYawtDRN60oKPl+/4+dmPbK7n2o5Qw9+fdldEzubuE3mPWps/V5rcZaHhkFKDCBqRkFKDQMKQ1IaIFFIkeh9slL70b3Tlkx3YT7fldY7SFwr590AgEHDu32Oms30hacJ21PNXe3JUqV9A5xKBioSSBBtSANs0HnUSJLarg2A/wgNHHRZKOupdVsSTQo7jGz3wNWL+odpHL+V2H3Z5rCWFoaZrWlBRtpt7HtCJfYtOLsmB+GvKu5ZnTsxyYa+qt07SltNhuaMY7Zu+NpeaKspKozhF1rUmpGQUhoGFKGQUhqQ0QakNBItD/AGSl96N7pyyY7sKvb8rbHaQuBfPuiEAg4d2+x01m+kLThO2p5qr25KlivoXPYlQEVAShL3WPLX8S+Oth4Tv7QVV2rKMnqmM5e634tIYbtvdyNwnoVVqOvN7rnqTLQvgFssXH/ciOd5sA6FzsdVndy4Q02IyoTtY1zCK2oKCpdESzC2II7RgPaP6D0cS6WAu7aJ9mbEUd547JnNNZh17KB1ThPjLTcp0ZVUzm8tq2aSTEhitcLmjHvhe7dz6S81U/WHHWhWYUhhShkgYUjIKUGFIaBqR1bl7RZJzcKPFDnMhiICGAF3bMLRQEjKqMTam7amiNr3bqimqJlPPrFkvypj0GfzXL/tl3jH/ezV0mjgX1iyX5Uz6DP5p/bbvGP+9jpNHAfWNJflTPoM/mo/tt3jH/AHsnpNHBzbort5WalI0CHDjh8Vt60vawNBqMdHFXWMDct3IqmY6ni5fpqpmIhXpXUZSKgJQNkrKuiuowb7jibvrzVVFMdb1EZpLLS7YTA1u1hJO2dslZKqpqnNbEZOBNPdNxw2HhviGMrkynnV2cWqM5eOuqrKFxXMSQgQWMGJrQB1rgV1TVVNU/V0IjKMnbXlIQcC6SzBGY4FtQQQRlU01TTOcImM+qVR2hIxZKLVpNAe1f8Ll2rF+m9TlO1iuW5onydOStSHFwE6W6mEOwDzFTVbmERVEtk1Z0OLhIvXbpuA+dKbkwmaYl4H2GfwxAeECOZWxej6w8aBfQkTds5epTro4I0JMWJE3bOXqU66OBoSf0LE3bOXqU66OBoSYsWJu2cvUmvjgjQk/oWJu2cvUp18cDVyy+hYm7Zy9SnXxwNCTFixN2zl6k18cDQk/oV+7Zy9Sa+ngjQkvoV+7Zy9Sa+OBoSRsWJu2cvUmvjgnQkvoWJu2cvUo18cDQkvoWJu2cvUmvjgaEkbFibtnL1KNdHBOhJfQj92zlUa6OBoS3wbFYNe4v8A7ULxN6fpCYoe1zocBuG9htGIYq9aqymqeL31Q4toWi6N9nDBDSaeNE820PArqaIp/yqeJqz6oSi4258tdpkQduf0DJvrlYvE62dGnZ+Wu1a0eudqy5eHetAWNc2oBBjEYHChQRm3LCEQHtQa4wRgUxMxOcExmgFpXMFhJh9r4pwjjXQtY+Y6q4zZq8PE7rnNlpuFgaXUxUDqgDwA4lqjFWKtsqtVchuZGnAKXtfCWiqa3D+I0LnBl2RObj9I601uH8ZoXOBiYm9x+kdanW4fxo0LnA+yZvcfpCnW4fxmhc4GJmb3H6Qmtw3jNC5wPsmb3H6Qp12G8ZoXeBiamtwPRCa7DeM0LvBl2VNbkeiFOuw3jRoXeA7KmtyPRCa7DeM0LvAdlTW5HohNdhvGaF3gRmprcj0Qmuw3jNC7wIzM1uB6IUa7DeNOhd4F2TN7j9ITXYbxmhc4EZmb3H6Qo1uG8ZoXOBdkze4/SFGtw/jNC5wanunHE64V2gGgKdfh47xq7nAQrGjxTV5p4SS5yrrx9undjP4eow9U7ZSqwbmA0g3tTtuOP/AAubexNd3bs4NNFumjYnkhJCEAAFQse1AIBAIERVB45izmPxhBzI1zzDiQatTbciA1NtyIDU23IgNTbciA1NtyIDU23IgNTbciA1NtyIDU23IgNTbciA1NtyIDU23IgNTbciA1NtyIDU23Igbbm2oPbLWKxm0g6UKC1uIINqAQCAQCAQCAQCAQCAQCAQCAQCAQCAQCAQCAQCAQCAQ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AutoShape 12" descr="http://www.iconarchive.com/download/i80462/uiconstock/socialmedia/Instagram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10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43" y="6143644"/>
            <a:ext cx="599357" cy="6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680542" y="476672"/>
            <a:ext cx="6419850" cy="71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Influenza della tecnologia</a:t>
            </a:r>
          </a:p>
        </p:txBody>
      </p:sp>
    </p:spTree>
    <p:extLst>
      <p:ext uri="{BB962C8B-B14F-4D97-AF65-F5344CB8AC3E}">
        <p14:creationId xmlns:p14="http://schemas.microsoft.com/office/powerpoint/2010/main" val="25648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C33AC6D-E667-EE4C-8BB5-72852E60DEBC}" type="slidenum">
              <a:rPr lang="it-IT">
                <a:solidFill>
                  <a:srgbClr val="B5A788"/>
                </a:solidFill>
              </a:rPr>
              <a:pPr eaLnBrk="1" hangingPunct="1"/>
              <a:t>22</a:t>
            </a:fld>
            <a:endParaRPr lang="it-IT">
              <a:solidFill>
                <a:srgbClr val="B5A788"/>
              </a:solidFill>
            </a:endParaRPr>
          </a:p>
        </p:txBody>
      </p:sp>
      <p:pic>
        <p:nvPicPr>
          <p:cNvPr id="3" name="Immagine 4" descr="araldi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95250"/>
            <a:ext cx="466725" cy="777875"/>
          </a:xfrm>
          <a:prstGeom prst="rect">
            <a:avLst/>
          </a:prstGeom>
          <a:effectLst>
            <a:outerShdw sx="1000" sy="1000" algn="ctr" rotWithShape="0">
              <a:schemeClr val="tx1">
                <a:alpha val="86000"/>
              </a:schemeClr>
            </a:outerShdw>
          </a:effectLst>
        </p:spPr>
      </p:pic>
      <p:pic>
        <p:nvPicPr>
          <p:cNvPr id="30724" name="Picture 10" descr="Image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986" y="6050931"/>
            <a:ext cx="7191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-642938" y="785813"/>
            <a:ext cx="2500313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2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   Polizia di Stato</a:t>
            </a: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1178423430"/>
              </p:ext>
            </p:extLst>
          </p:nvPr>
        </p:nvGraphicFramePr>
        <p:xfrm>
          <a:off x="251520" y="1069266"/>
          <a:ext cx="8784976" cy="2647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536526" y="44624"/>
            <a:ext cx="641985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it-IT" altLang="it-IT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POSSIBILI CONSEGUENZE </a:t>
            </a:r>
            <a:r>
              <a:rPr lang="is-IS" altLang="it-IT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…</a:t>
            </a:r>
            <a:endParaRPr lang="it-IT" altLang="it-IT" sz="2800" b="1" dirty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9672" y="3287030"/>
            <a:ext cx="2592288" cy="266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95936" y="3284984"/>
            <a:ext cx="2416942" cy="209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4653136"/>
            <a:ext cx="1800200" cy="185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1600" y="5440562"/>
            <a:ext cx="2678377" cy="103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Freccia angolare bidirezionale 11"/>
          <p:cNvSpPr/>
          <p:nvPr/>
        </p:nvSpPr>
        <p:spPr>
          <a:xfrm>
            <a:off x="7429520" y="3071810"/>
            <a:ext cx="850392" cy="1500198"/>
          </a:xfrm>
          <a:prstGeom prst="leftUpArrow">
            <a:avLst>
              <a:gd name="adj1" fmla="val 25000"/>
              <a:gd name="adj2" fmla="val 27623"/>
              <a:gd name="adj3" fmla="val 25000"/>
            </a:avLst>
          </a:prstGeom>
          <a:solidFill>
            <a:srgbClr val="3725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56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magine 4" descr="araldi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95250"/>
            <a:ext cx="466725" cy="777875"/>
          </a:xfrm>
          <a:prstGeom prst="rect">
            <a:avLst/>
          </a:prstGeom>
          <a:effectLst>
            <a:outerShdw sx="1000" sy="1000" algn="ctr" rotWithShape="0">
              <a:schemeClr val="tx1">
                <a:alpha val="86000"/>
              </a:schemeClr>
            </a:outerShdw>
          </a:effectLst>
        </p:spPr>
      </p:pic>
      <p:pic>
        <p:nvPicPr>
          <p:cNvPr id="23555" name="Picture 10" descr="Image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2" y="6046787"/>
            <a:ext cx="7191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olo 1"/>
          <p:cNvSpPr txBox="1">
            <a:spLocks/>
          </p:cNvSpPr>
          <p:nvPr/>
        </p:nvSpPr>
        <p:spPr>
          <a:xfrm>
            <a:off x="-642938" y="785813"/>
            <a:ext cx="2500313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2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   Polizia di Stato</a:t>
            </a: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500034" y="142852"/>
            <a:ext cx="8229600" cy="1341932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34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Spazi virtuali privilegiati</a:t>
            </a:r>
            <a:endParaRPr lang="it-IT" sz="3400" b="1" dirty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558" name="AutoShape 12" descr="https://s3-us-west-2.amazonaws.com/s.cdpn.io/72900/vimeo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690703"/>
            <a:ext cx="69437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03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28063FE-107D-EC4F-AEC7-7E7678E80C8D}" type="slidenum">
              <a:rPr lang="it-IT">
                <a:solidFill>
                  <a:srgbClr val="B5A788"/>
                </a:solidFill>
              </a:rPr>
              <a:pPr eaLnBrk="1" hangingPunct="1"/>
              <a:t>24</a:t>
            </a:fld>
            <a:endParaRPr lang="it-IT">
              <a:solidFill>
                <a:srgbClr val="B5A788"/>
              </a:solidFill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 bwMode="auto">
          <a:xfrm>
            <a:off x="571472" y="1412776"/>
            <a:ext cx="792956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343025" indent="-13430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3200" dirty="0">
                <a:solidFill>
                  <a:srgbClr val="572314"/>
                </a:solidFill>
                <a:latin typeface="+mj-lt"/>
                <a:cs typeface="ＭＳ Ｐゴシック" charset="0"/>
              </a:rPr>
              <a:t>REGOLE COMUNI</a:t>
            </a:r>
          </a:p>
          <a:p>
            <a:pPr marL="0" indent="0" algn="just" eaLnBrk="1" hangingPunct="1">
              <a:spcBef>
                <a:spcPct val="20000"/>
              </a:spcBef>
              <a:buFont typeface="Arial" charset="0"/>
              <a:buNone/>
            </a:pPr>
            <a:r>
              <a:rPr lang="it-IT" sz="3200" dirty="0">
                <a:solidFill>
                  <a:srgbClr val="572314"/>
                </a:solidFill>
                <a:latin typeface="+mj-lt"/>
                <a:cs typeface="ＭＳ Ｐゴシック" charset="0"/>
              </a:rPr>
              <a:t>adozione della </a:t>
            </a:r>
            <a:r>
              <a:rPr lang="it-IT" sz="3200" dirty="0" err="1">
                <a:solidFill>
                  <a:srgbClr val="572314"/>
                </a:solidFill>
                <a:latin typeface="+mj-lt"/>
                <a:cs typeface="ＭＳ Ｐゴシック" charset="0"/>
              </a:rPr>
              <a:t>netiquette</a:t>
            </a:r>
            <a:r>
              <a:rPr lang="it-IT" sz="3200" dirty="0">
                <a:solidFill>
                  <a:srgbClr val="572314"/>
                </a:solidFill>
                <a:latin typeface="+mj-lt"/>
                <a:cs typeface="ＭＳ Ｐゴシック" charset="0"/>
              </a:rPr>
              <a:t> [net (rete) + </a:t>
            </a:r>
            <a:r>
              <a:rPr lang="it-IT" sz="3200" dirty="0" err="1">
                <a:solidFill>
                  <a:srgbClr val="572314"/>
                </a:solidFill>
                <a:latin typeface="+mj-lt"/>
                <a:cs typeface="ＭＳ Ｐゴシック" charset="0"/>
              </a:rPr>
              <a:t>étiquette</a:t>
            </a:r>
            <a:r>
              <a:rPr lang="it-IT" sz="3200" dirty="0">
                <a:solidFill>
                  <a:srgbClr val="572314"/>
                </a:solidFill>
                <a:latin typeface="+mj-lt"/>
                <a:cs typeface="ＭＳ Ｐゴシック" charset="0"/>
              </a:rPr>
              <a:t> (buona educazione)], cioè </a:t>
            </a:r>
            <a:r>
              <a:rPr lang="it-IT" sz="3200" dirty="0" err="1">
                <a:solidFill>
                  <a:srgbClr val="572314"/>
                </a:solidFill>
                <a:latin typeface="+mj-lt"/>
                <a:cs typeface="ＭＳ Ｐゴシック" charset="0"/>
              </a:rPr>
              <a:t>dell</a:t>
            </a:r>
            <a:r>
              <a:rPr lang="ja-JP" altLang="it-IT" sz="3200" dirty="0">
                <a:solidFill>
                  <a:srgbClr val="572314"/>
                </a:solidFill>
                <a:latin typeface="+mj-lt"/>
                <a:cs typeface="ＭＳ Ｐゴシック" charset="0"/>
              </a:rPr>
              <a:t>’</a:t>
            </a:r>
            <a:r>
              <a:rPr lang="it-IT" sz="3200" dirty="0">
                <a:solidFill>
                  <a:srgbClr val="572314"/>
                </a:solidFill>
                <a:latin typeface="+mj-lt"/>
                <a:cs typeface="ＭＳ Ｐゴシック" charset="0"/>
              </a:rPr>
              <a:t>insieme di regole condivise che disciplinano il comportamento tra utenti che utilizzano le risorse internet . </a:t>
            </a: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67544" y="4725144"/>
            <a:ext cx="8208912" cy="1155551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200" dirty="0" smtClean="0">
                <a:solidFill>
                  <a:srgbClr val="572314"/>
                </a:solidFill>
                <a:latin typeface="+mj-lt"/>
              </a:rPr>
              <a:t>REGOLE SPECIFICHE</a:t>
            </a:r>
            <a:endParaRPr lang="it-IT" sz="3200" dirty="0">
              <a:solidFill>
                <a:srgbClr val="572314"/>
              </a:solidFill>
              <a:latin typeface="+mj-lt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400" dirty="0">
                <a:solidFill>
                  <a:srgbClr val="572314"/>
                </a:solidFill>
                <a:latin typeface="+mj-lt"/>
              </a:rPr>
              <a:t>(dettate dagli amministratori delle piattaforme internet)</a:t>
            </a:r>
          </a:p>
          <a:p>
            <a:pPr marL="1524000" indent="-15240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it-IT" sz="3200" dirty="0">
              <a:solidFill>
                <a:srgbClr val="572314"/>
              </a:solidFill>
              <a:latin typeface="+mj-lt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15616" y="360363"/>
            <a:ext cx="7407275" cy="7112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Convivere ordinatamente </a:t>
            </a:r>
            <a:r>
              <a:rPr lang="it-IT" sz="2800" b="1" i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on-line</a:t>
            </a:r>
          </a:p>
        </p:txBody>
      </p:sp>
      <p:pic>
        <p:nvPicPr>
          <p:cNvPr id="10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13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43" y="6143644"/>
            <a:ext cx="599357" cy="6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76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EF07AE2-1173-4D4F-A067-AFEB7250C8ED}" type="slidenum">
              <a:rPr lang="it-IT">
                <a:solidFill>
                  <a:srgbClr val="B5A788"/>
                </a:solidFill>
              </a:rPr>
              <a:pPr eaLnBrk="1" hangingPunct="1"/>
              <a:t>25</a:t>
            </a:fld>
            <a:endParaRPr lang="it-IT">
              <a:solidFill>
                <a:srgbClr val="B5A788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544" y="1826815"/>
            <a:ext cx="82809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Non rispondere maleducatamente e non generare battaglie verbali on-line nello spazio pubblico di una persona o nel proprio. Per le diatribe personali esistono i messaggi privati.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Mantenere un comportamento rispettoso della privacy, evitando di includere negli spazi pubblici di un profilo riferimenti a terze persone che non possono intervenire;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Non pubblicare foto o filmati raffiguranti persone riconoscibili non consenzienti ad apparire sui social network. 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Non iscriversi allo stesso gruppo con più nickname e/o profili (</a:t>
            </a:r>
            <a:r>
              <a:rPr lang="it-IT" sz="16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morphing</a:t>
            </a: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);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Non iscriversi con un falso nome o, peggio, fingendosi un'altra persona realmente esistente (meglio usare uno pseudonimo).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Evitare di </a:t>
            </a:r>
            <a:r>
              <a:rPr lang="it-IT" sz="16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taggare</a:t>
            </a: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una persona senza il consenso della stessa in note, foto o video.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Evitare la pubblicazione di foto o video in cui una persona appare particolarmente male o è ritratta in un momento imbarazzante; potrebbe risultare offensivo;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Non pubblicare foto o video di persone non iscritte al social network senza il loro  consenso.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Inviare richieste e inviti a eventi, gruppi, giochi, applicazioni e altro solo alle persone che ritieni realmente interessate e non a tutti gli amici o ad amici presi a caso;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Se trovi un post interessante e lo vuoi pubblicare sulla tua bacheca, condividilo in modo che si possa risalire alla fonte oppure cita la fonte stessa. Non usare il copia/incolla facendo intendere che il post sia proprio</a:t>
            </a:r>
          </a:p>
          <a:p>
            <a:pPr marL="180975" indent="-180975" algn="just">
              <a:buFont typeface="Courier New" charset="0"/>
              <a:buChar char="o"/>
            </a:pPr>
            <a:r>
              <a:rPr lang="it-IT" sz="16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it-IT" sz="16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ecc………</a:t>
            </a:r>
            <a:endParaRPr lang="it-IT" sz="28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827584" y="360362"/>
            <a:ext cx="7407275" cy="1196429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Convivere ordinatamente </a:t>
            </a:r>
            <a:r>
              <a:rPr lang="it-IT" sz="2800" b="1" i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on-</a:t>
            </a:r>
            <a:r>
              <a:rPr lang="it-IT" sz="2800" b="1" i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</a:p>
          <a:p>
            <a:pPr algn="ctr" eaLnBrk="1" hangingPunct="1">
              <a:lnSpc>
                <a:spcPct val="90000"/>
              </a:lnSpc>
            </a:pPr>
            <a:endParaRPr lang="it-IT" sz="2800" b="1" dirty="0" smtClean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REGOLE COMUNI </a:t>
            </a:r>
            <a:r>
              <a:rPr lang="it-IT" sz="2400" i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it-IT" sz="2400" i="1" dirty="0" err="1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netiquette</a:t>
            </a:r>
            <a:r>
              <a:rPr lang="it-IT" sz="2400" i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it-IT" sz="2400" i="1" dirty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13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43" y="6143644"/>
            <a:ext cx="599357" cy="6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74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5363" y="6310313"/>
            <a:ext cx="457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8B6DC05-95AF-DB42-9A79-B0A96DAE06FE}" type="slidenum">
              <a:rPr lang="it-IT">
                <a:solidFill>
                  <a:srgbClr val="B5A788"/>
                </a:solidFill>
              </a:rPr>
              <a:pPr eaLnBrk="1" hangingPunct="1"/>
              <a:t>26</a:t>
            </a:fld>
            <a:endParaRPr lang="it-IT">
              <a:solidFill>
                <a:srgbClr val="B5A788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18368" y="1484784"/>
            <a:ext cx="846214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indent="-271463" algn="just">
              <a:spcBef>
                <a:spcPct val="20000"/>
              </a:spcBef>
              <a:buFont typeface="Courier New" charset="0"/>
              <a:buChar char="o"/>
            </a:pPr>
            <a:r>
              <a:rPr lang="it-IT" sz="2400" dirty="0">
                <a:solidFill>
                  <a:srgbClr val="572314"/>
                </a:solidFill>
                <a:latin typeface="+mj-lt"/>
              </a:rPr>
              <a:t>Rispetto del limite minimo d</a:t>
            </a:r>
            <a:r>
              <a:rPr lang="ja-JP" altLang="it-IT" sz="2400" dirty="0">
                <a:solidFill>
                  <a:srgbClr val="572314"/>
                </a:solidFill>
                <a:latin typeface="+mj-lt"/>
              </a:rPr>
              <a:t>’</a:t>
            </a:r>
            <a:r>
              <a:rPr lang="it-IT" sz="2400" dirty="0">
                <a:solidFill>
                  <a:srgbClr val="572314"/>
                </a:solidFill>
                <a:latin typeface="+mj-lt"/>
              </a:rPr>
              <a:t>età fissato;</a:t>
            </a:r>
          </a:p>
          <a:p>
            <a:pPr marL="271463" indent="-271463" algn="just">
              <a:spcBef>
                <a:spcPct val="20000"/>
              </a:spcBef>
              <a:buFont typeface="Courier New" charset="0"/>
              <a:buChar char="o"/>
            </a:pPr>
            <a:r>
              <a:rPr lang="it-IT" sz="2400" dirty="0">
                <a:solidFill>
                  <a:srgbClr val="572314"/>
                </a:solidFill>
                <a:latin typeface="+mj-lt"/>
              </a:rPr>
              <a:t>Rispetto della proprietà intellettuale;</a:t>
            </a:r>
          </a:p>
          <a:p>
            <a:pPr marL="271463" indent="-271463" algn="just">
              <a:spcBef>
                <a:spcPct val="20000"/>
              </a:spcBef>
              <a:buFont typeface="Courier New" charset="0"/>
              <a:buChar char="o"/>
            </a:pPr>
            <a:r>
              <a:rPr lang="it-IT" sz="2400" dirty="0">
                <a:solidFill>
                  <a:srgbClr val="572314"/>
                </a:solidFill>
                <a:latin typeface="+mj-lt"/>
              </a:rPr>
              <a:t>Segnalazione di falsi profili e di altre forme di illecito o abuso;</a:t>
            </a:r>
          </a:p>
          <a:p>
            <a:pPr marL="271463" indent="-271463" algn="just">
              <a:spcBef>
                <a:spcPct val="20000"/>
              </a:spcBef>
              <a:buFont typeface="Courier New" charset="0"/>
              <a:buChar char="o"/>
            </a:pPr>
            <a:r>
              <a:rPr lang="it-IT" sz="2400" dirty="0" err="1">
                <a:solidFill>
                  <a:srgbClr val="572314"/>
                </a:solidFill>
                <a:latin typeface="+mj-lt"/>
              </a:rPr>
              <a:t>Ecc</a:t>
            </a:r>
            <a:r>
              <a:rPr lang="it-IT" sz="2400" dirty="0">
                <a:solidFill>
                  <a:srgbClr val="572314"/>
                </a:solidFill>
                <a:latin typeface="+mj-lt"/>
              </a:rPr>
              <a:t>…….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23528" y="3212976"/>
            <a:ext cx="8673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>
                <a:solidFill>
                  <a:srgbClr val="572314"/>
                </a:solidFill>
                <a:latin typeface="+mj-lt"/>
              </a:rPr>
              <a:t>Contenute, nel dettaglio, nei termini d</a:t>
            </a:r>
            <a:r>
              <a:rPr lang="ja-JP" altLang="it-IT" sz="2400" b="1" dirty="0">
                <a:solidFill>
                  <a:srgbClr val="572314"/>
                </a:solidFill>
                <a:latin typeface="+mj-lt"/>
              </a:rPr>
              <a:t>’</a:t>
            </a:r>
            <a:r>
              <a:rPr lang="it-IT" sz="2400" b="1" dirty="0">
                <a:solidFill>
                  <a:srgbClr val="572314"/>
                </a:solidFill>
                <a:latin typeface="+mj-lt"/>
              </a:rPr>
              <a:t>uso delle varie piattaforme </a:t>
            </a:r>
          </a:p>
        </p:txBody>
      </p:sp>
      <p:sp>
        <p:nvSpPr>
          <p:cNvPr id="26633" name="Rettangolo 12"/>
          <p:cNvSpPr>
            <a:spLocks noChangeArrowheads="1"/>
          </p:cNvSpPr>
          <p:nvPr/>
        </p:nvSpPr>
        <p:spPr bwMode="auto">
          <a:xfrm>
            <a:off x="1331640" y="6184612"/>
            <a:ext cx="7286625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 smtClean="0">
                <a:hlinkClick r:id="rId3"/>
              </a:rPr>
              <a:t>https://www.tumblr.com/policy/it/community</a:t>
            </a:r>
            <a:endParaRPr lang="it-IT" b="1" dirty="0"/>
          </a:p>
        </p:txBody>
      </p:sp>
      <p:sp>
        <p:nvSpPr>
          <p:cNvPr id="26634" name="AutoShape 4" descr="data:image/jpeg;base64,/9j/4AAQSkZJRgABAQAAAQABAAD/2wCEAAkGBw8NDw8PDQ0QDBAMEA8ODg0OEBMQDQ0PFRIYFhYRFBUYHSggGBolHhQXITEhJSkrLi4uFx8zODMsNygtLisBCgoKDg0OGxAQFDccHCUrLCwsLCwwLiwsLCwsLDQsLCwsLCwsLCwsLCwsLCwsLCwsLCwsLCwsLCwsLCwsLCwsLP/AABEIAMwAzAMBEQACEQEDEQH/xAAbAAACAgMBAAAAAAAAAAAAAAAAAQYHAgMFBP/EAE8QAAECAwEGDg4JAwQDAAAAAAEAAgMEEQUGEiExUXMHExYyNUFScXKRobHB0RQiMzRhYmSBkqOys8LiFRcjJEJTosPSVJPhJUN0g2OC8P/EABoBAQADAQEBAAAAAAAAAAAAAAABAwQFAgb/xAAzEQEAAQICBgkEAQUBAAAAAAAAAQIDBBESEzEyUXEUITNCUmFigaFBQ7HhwQUVIpHwI//aAAwDAQACEQMRAD8AvFAIBB4Z+1oEv3WIAdwML+IKyi1XXsh5qrinbLixrsoYP2cBz/C5wZ0FaIwc/WpVN+PpDVq08l9d8i9dD9Xx+0a/yGrTyX13yJ0P1fH7Nf5DVp5L675E6H6vj9mv8hq08l9d8idD9Xx+zX+Q1aeS+u+ROh+r4/Zr/IatPJfXfInQ/V8fs1/kNWnkvrvkTofq+P2a/wAhq08l9d8idD9Xx+zX+Q1aeS+u+ROh+r4/Zr/IatPJfXfInQ/V8fs1/kNWnkvrvkTofq+P2a/yGrTyX13yJ0P1fH7Nf5DVp5L675E6H6vj9mv8hq08l9d8idD9Xx+zX+Q1aeS+u+ROh+r4/Zr/ACMXaZZbii1+FOh+r4Nf5PfJ3VS0TA++gnxxVvGFVVha42db3F6mXbhxGvAc1wcDhBBqCs8xMdUrWSgCAQCAQRK6K6YgmDLHFUPjDLkb1rbYw2f+Vf8ApnuXfpCNQJZ8U3xNATUudjPh8K2TVFPUoimZexlnsGOrvPTmVc3JetGGx0vCGNrRvmijSqTlDHS4PicanOoygaXB8TjTOoygaXB8TjTOoygaXB8TjTOoygaXB8TjTOoygaXB8TjTOoygaXB8TjTOoygaXB8TjTOoygaXB8TjTOoygaXB8TjTOoygaXB8TjTOoygaXB8TjTOoygaXB8TjTOoygxCg5GcajOoyg3ScM/hpvGiacmjDzRbO3Dq+B3WvcXOLzNBWdacaTf2hIH4oTta7/wCypct03I6ymqaZT+yrShzUMPhmm05h1zHZCuZctzROUtlNUVRnD2qt6CAQR66+1jAhCGw0fGqKjG1m2ehacNa06s52Qqu15RlCHSErf9s7Wg4Buj1LfXXl1M1MZujGjthirjTINs+AKqImXuZycuPPvfiN4Mgx8auiiIVzVLzEr2gqoCqAqgKoCqAqgKoCqAqgKoCqAqgKoCqDZDjOZrXEcyiYiTN0JW0A7A/Adp20VVVby2PcVPRNS4iChwEYnZP8LzTVkmYzeWxbRdJxw41DSb2K3K3/ABjXu7bi5Tl/pFFWjKy2PDgCDUEVBGIhchtZIE40QVpdHMmPNvoa3pENuTB/krq4enRtx/tjuznU9QpDbkawcgXnrmU7HEmI5iOqfMMgWimMoVTObVVSgVQFUBVAVQFUBVAVQFUBVAVQFUG2BAiRDSHDfEPiNLuZRNURtnJMRM7HvhXPzjsUs8cIhvOVVN+3Hee9XVwbhcvOn/aA33tUdJt8U6mvgZuWnfygf/dqjpNviamvg8k9Y8xLtv40K8bUNvr5pFTiGAqyi9RXOUS81UVU9cw59VY8OrZs1fC8ccLcRyhU3KcutZTLVa0KhDxt9qd/aKm3P0RVH1TW4+b02WYCamHVnmGLkXPxNOjclqtTnS7qoWNUwaNKCsGdtNPNcUSIeUrrx2ccoYu9Lda0WjA3dHkCi3HWVS5FVc8CqAqgKoCqAqgKoCqAqgKoCqDZBhuiOaxjS9zzRrRjJUTMRGckdfVCeWJcnChAPmQI0Q4b09yZ4ANs+ErnXcVVV1U9UNVFmI2pGxgaKNAaBiAFAFlmc1zJAIBBHbvO8/8Ath9K1YTtPZTe3VeVXSZW2Xi3j2uyHDvKJjOCJda0hWEduhB3sKpo3llWx27gX/ZxB/5PhCy4zfjktsbqXrIvaZvWlBV8ufvUThRfaK63245Qxd6Stk4WbzuheraK3OqrHgVQFUBVAVQFUBVAVQFVIKoCqgT24ayAyH2S8dvFBEOv4YeXz81Fz8VdznQjZDVZoyjSStY14QCAQCCN3fd5/wDbD6Vqwnaeym9uq7qukyCqDuzZ+xdwVRTvLZ2OxcAe0iZz4QsuM345LbG6mayL2ib1pQVbLn71E4cX2iuv9uOUMXekraOFm8edTaRW51Va8CqAqgKoCqAqgKoCqAqgaDdJwDGiw4YxxHtZxmi81ToxMpiM5yXDBhhjWtaKBgDQMgAouLM5zm6EM1AEAg1TMzDhC+ixGQm7p7g0cqmmmauqIzRMxG14jdBJf1cH+4FZqLnhl51lPFH7tLXlo8reQY8OK7TGG9a6poK1K0Ya1XTXnMZKrtdM09UoNVdBmKqDvTZ+xdwAs9O8tnY7Oh9rImc+ELLjN+OS2xupqsi9om9aUFVy5+9xOHF9orr/AG45Qxd+WNtHCzePOpt7EVubVWvAqgdUBVAVQOqAqgdVIKoCqDs3Hw7+elwfwl7uJjqctFRiZytSstR/nC01yG0IBBrmIwhsc92BrGlx3gKqYjOcoRM5KitW0ok3FdFiurUm8b+GG3aaAuzbtxRGUMNVU1TnLxr28lVAVQIlB35w/Yu4A6Fnp3ls7Ha0PD2kTOfCFlxm/HJbY3U2WRe0TetKClpS0XdnR2uaCBEmACMBoHldjL/yjlDF3pem2p6HfQwXXtQ7Xb+VTajqRW8bXg4iDvGqseGVUDqgKqQ6oCqAqgKoHVAIO7cQfv8AB8Ii+7Kz4rspWWd+ForktoQCDk3VvLZGZI/LI4zRXYeM7kPFzdlUy7DCECqgKqBpizLGa54HgrU8SnIdi0rQAl3loLu0GPANpZ6Y/wAls7Hd0Kph0WFGLqYI1ABkvGrLjd+OS2xuysFY17RN60oKJgbIR87M+2V2PtRyhi70sLpddD4LucL1a+qK3IaSMRI3jRXPD0w56K38deEKqMh6GWo78TAd40TIb2Wmw4w4cqZDa2ehH8dN8EJkNrY7Die0+cJkhsDhlBQOqCwLlLAlJiTgxY0APe/TL5xLgTSI4DEcgC5uIv3KbkxE9TVat0zTEzDralJD+lb6T+tU9Ju+JZqqODfJXPykvEEWDADHtrRwLiRUUOM5CvNV+5VGUz1Ji3TE5xDpqp7CAQaZuWZGY6HFbfseKOaagEeZTTVNM5wiYiYyly9Skh/St9J/Wruk3fE8aqjgNSkh/St9J/WnSbviNVRwRfREsiXkpIRZaC2E8xobL4EntSHVGE+BacLdrrryqnPqVXaKaac4hWESO92ueT58C6GTO0kIJTaHez82OhZqd5bOxKNCHuEfP/ttWXHb8cltjdlYyxL2ib1pQUTL7IR87Me2V2ftRyhi70sbpNdD4LucL1a2Sitx1a8GpDQNSg0BRAwpGQccp4ygurQ3JNly1cOGPjz71xcZ20+34bbO5CTLMtCAQCAQCAQCCF6LOx7f+RC5nLZge09lN/dU+uqxkUSlFod7PzY6Flp3ls7En0Iu4R8/+21ZcdvxyW2N2VjLEvaJvWlBRUvshHzsx7ZXZ+1HKGLvSxuk10Pgu5wvVrZKK3IVzwEDUoNA1IEDogFKF16G+xctvx/fvXFxnbT7fhus7kJMsq0IBAIBAIBAIIZosbHt/wCRC5nLZge19lN/dU+usxkUEotDvZ+bHQstO8tnYk+hH3CNn/22rJjt+OS6xuysVYl7RN60oKLl9kI+dmPbK7P2o5Qxd6WN0euh8F3OF7tbJRW5CtVmpApDQNSg6IHRAUQSSx7tJySgMl4Ig6XDvr2/YS7tnFxqb4bbis9zCW7lWlO1ZTdqpjKHs+se0ckv/ad/JeOg2vN619bs3IXazk7OwZeMIOlxBELrxha7tYZcKG+O2FRiMJbt25qja9271VVWUrGXNaggEHLunn3yknHjwr2/hMvm3wq2tRjCtsURXcimdjxXVNNMzCs/rHtHJL/2nfyXT6Da82XpFY+si0ckv/ad/JOg2vM19bm27dfN2hC0mYEK8D2xPs2Frr4VphLjlVlrDUW6tKl5qu1VRlKPq94IoJRaHe782OhZad5bOxJtCPuMbP8A7bVjx2/HL+V2H3ZWKsS9om9aUFGS/f8AHzsx7ZXa+1HKGHvSxuj10Pgu5wvVrZKK3IVzwakNA6KUHRA0ApDRAogKKRJdDof6nL70b3TllxnYz7flbY34XQuG3hAIODd3sbN5v4gtGF7alXd3JUeu6wEoCogSBFQlKLQ73fmx0LLTvLZ2JLoSdxjZ/wDbasmP345fyuw+7KxVhXtE3rSgo2X7/j52Y9srtfajlDD35Y3R66HwXc4XuzslFbkK54NAwFKDogakNEHRSBA0BRBJNDof6nL70b3TllxvYz7flbZ34XOuG3hAIODd1sbN5v4gtGF7alXd3JUhRd5zwoCRJEKBiUEon+938AdCyU7y6diS6EvcY2f+BqyY/fjl/K7D7srEWFe0TetKCjZfv+PnZj2yu39qOUMPfljdHrofBdzherOyUVuSrngwpQaBqQ6Ig1IdEDopAgaCR6HeycvvRvdOWXG9jPt+Vtnfhcy4TeEAg4N3Oxs3m/iC0YXtqVd3clSS7znkgSgJEkVAk1oD7u/gDoWWneXTsSXQl7jGz3wNWPH9pHL+V2H3ZWIsK9om9aUFHS/f8fOzHtldv7UcoYe/LG6PXQ+C7nC9WdkorckK9WYQNSGApQaDKikCBoHRSgUQSPQ82Tl96N7pyy43sJ9vyusb8LlXBbwgEHCu52Nm838QWjCdtTzV3tyVJLvueRCgJAioCKJSaf73fwB0LJTvLZ2JLoTdxjZ74GrHj9+OX8r8PuzzWGsK9om9aUFHS/f8fOzHtldv7VPKGHvz7ldFrofBdzhe7OyUVuSFcrMKQwiDUjIKQ0DopQEDQFFIkeh7slL70b3TlkxvYT7flbY34XIuC6AQCDhXcbHTeb+ILRhO2p5q725Kk19A5xKEkUCUDEqBJ5/vd/AHQslO8unYkmhP3GNnvgaseP7SOX8rsPuzzWGsLQ0TetKCj5fv+PnJj2yu59qnlDD3592N0Wuh8F3OF6s7Jea3KCueDUoNSMgpDQMKUGgdFIEDUiRaHuyUvvRvdOWTHdhPt+VtjtIXGuA6AQCDhXcbHTeb6QtOE7anmrvbkqVXfc5igShJFQEUEmn+938AdCyU766diR6E/cY2e+Bqxf1DtI5fyuw+7PNYawtDRN60oKPl+/4+dmPbK7n2o5Qw9+fdldEzubuE3mPWps/V5rcZaHhkFKDCBqRkFKDQMKQ1IaIFFIkeh9slL70b3Tlkx3YT7fldY7SFwr590AgEHDu32Oms30hacJ21PNXe3JUqV9A5xKBioSSBBtSANs0HnUSJLarg2A/wgNHHRZKOupdVsSTQo7jGz3wNWL+odpHL+V2H3Z5rCWFoaZrWlBRtpt7HtCJfYtOLsmB+GvKu5ZnTsxyYa+qt07SltNhuaMY7Zu+NpeaKspKozhF1rUmpGQUhoGFKGQUhqQ0QakNBItD/AGSl96N7pyyY7sKvb8rbHaQuBfPuiEAg4d2+x01m+kLThO2p5qr25KlivoXPYlQEVAShL3WPLX8S+Oth4Tv7QVV2rKMnqmM5e634tIYbtvdyNwnoVVqOvN7rnqTLQvgFssXH/ciOd5sA6FzsdVndy4Q02IyoTtY1zCK2oKCpdESzC2II7RgPaP6D0cS6WAu7aJ9mbEUd547JnNNZh17KB1ThPjLTcp0ZVUzm8tq2aSTEhitcLmjHvhe7dz6S81U/WHHWhWYUhhShkgYUjIKUGFIaBqR1bl7RZJzcKPFDnMhiICGAF3bMLRQEjKqMTam7amiNr3bqimqJlPPrFkvypj0GfzXL/tl3jH/ezV0mjgX1iyX5Uz6DP5p/bbvGP+9jpNHAfWNJflTPoM/mo/tt3jH/AHsnpNHBzbort5WalI0CHDjh8Vt60vawNBqMdHFXWMDct3IqmY6ni5fpqpmIhXpXUZSKgJQNkrKuiuowb7jibvrzVVFMdb1EZpLLS7YTA1u1hJO2dslZKqpqnNbEZOBNPdNxw2HhviGMrkynnV2cWqM5eOuqrKFxXMSQgQWMGJrQB1rgV1TVVNU/V0IjKMnbXlIQcC6SzBGY4FtQQQRlU01TTOcImM+qVR2hIxZKLVpNAe1f8Ll2rF+m9TlO1iuW5onydOStSHFwE6W6mEOwDzFTVbmERVEtk1Z0OLhIvXbpuA+dKbkwmaYl4H2GfwxAeECOZWxej6w8aBfQkTds5epTro4I0JMWJE3bOXqU66OBoSf0LE3bOXqU66OBoSYsWJu2cvUmvjgjQk/oWJu2cvUp18cDVyy+hYm7Zy9SnXxwNCTFixN2zl6k18cDQk/oV+7Zy9Sa+ngjQkvoV+7Zy9Sa+OBoSRsWJu2cvUmvjgnQkvoWJu2cvUo18cDQkvoWJu2cvUmvjgaEkbFibtnL1KNdHBOhJfQj92zlUa6OBoS3wbFYNe4v8A7ULxN6fpCYoe1zocBuG9htGIYq9aqymqeL31Q4toWi6N9nDBDSaeNE820PArqaIp/yqeJqz6oSi4258tdpkQduf0DJvrlYvE62dGnZ+Wu1a0eudqy5eHetAWNc2oBBjEYHChQRm3LCEQHtQa4wRgUxMxOcExmgFpXMFhJh9r4pwjjXQtY+Y6q4zZq8PE7rnNlpuFgaXUxUDqgDwA4lqjFWKtsqtVchuZGnAKXtfCWiqa3D+I0LnBl2RObj9I601uH8ZoXOBiYm9x+kdanW4fxo0LnA+yZvcfpCnW4fxmhc4GJmb3H6Qmtw3jNC5wPsmb3H6Qp12G8ZoXeBiamtwPRCa7DeM0LvBl2VNbkeiFOuw3jRoXeA7KmtyPRCa7DeM0LvAdlTW5HohNdhvGaF3gRmprcj0Qmuw3jNC7wIzM1uB6IUa7DeNOhd4F2TN7j9ITXYbxmhc4EZmb3H6Qo1uG8ZoXOBdkze4/SFGtw/jNC5wanunHE64V2gGgKdfh47xq7nAQrGjxTV5p4SS5yrrx9undjP4eow9U7ZSqwbmA0g3tTtuOP/AAubexNd3bs4NNFumjYnkhJCEAAFQse1AIBAIERVB45izmPxhBzI1zzDiQatTbciA1NtyIDU23IgNTbciA1NtyIDU23IgNTbciA1NtyIDU23IgNTbciA1NtyIDU23IgNTbciA1NtyIDU23Igbbm2oPbLWKxm0g6UKC1uIINqAQCAQCAQCAQCAQCAQCAQCAQCAQCAQCAQCAQCAQCAQ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5" name="AutoShape 6" descr="data:image/jpeg;base64,/9j/4AAQSkZJRgABAQAAAQABAAD/2wCEAAkGBw8NDw8PDQ0QDBAMEA8ODg0OEBMQDQ0PFRIYFhYRFBUYHSggGBolHhQXITEhJSkrLi4uFx8zODMsNygtLisBCgoKDg0OGxAQFDccHCUrLCwsLCwwLiwsLCwsLDQsLCwsLCwsLCwsLCwsLCwsLCwsLCwsLCwsLCwsLCwsLCwsLP/AABEIAMwAzAMBEQACEQEDEQH/xAAbAAACAgMBAAAAAAAAAAAAAAAAAQYHAgMFBP/EAE8QAAECAwEGDg4JAwQDAAAAAAEAAgMEEQUGEiExUXMHExYyNUFScXKRobHB0RQiMzRhYmSBkqOys8LiFRcjJEJTosPSVJPhJUN0g2OC8P/EABoBAQADAQEBAAAAAAAAAAAAAAABAwQFAgb/xAAzEQEAAQICBgkEAQUBAAAAAAAAAQIDBBESEzEyUXEUITNCUmFigaFBQ7HhwQUVIpHwI//aAAwDAQACEQMRAD8AvFAIBB4Z+1oEv3WIAdwML+IKyi1XXsh5qrinbLixrsoYP2cBz/C5wZ0FaIwc/WpVN+PpDVq08l9d8i9dD9Xx+0a/yGrTyX13yJ0P1fH7Nf5DVp5L675E6H6vj9mv8hq08l9d8idD9Xx+zX+Q1aeS+u+ROh+r4/Zr/IatPJfXfInQ/V8fs1/kNWnkvrvkTofq+P2a/wAhq08l9d8idD9Xx+zX+Q1aeS+u+ROh+r4/Zr/IatPJfXfInQ/V8fs1/kNWnkvrvkTofq+P2a/yGrTyX13yJ0P1fH7Nf5DVp5L675E6H6vj9mv8hq08l9d8idD9Xx+zX+Q1aeS+u+ROh+r4/Zr/ACMXaZZbii1+FOh+r4Nf5PfJ3VS0TA++gnxxVvGFVVha42db3F6mXbhxGvAc1wcDhBBqCs8xMdUrWSgCAQCAQRK6K6YgmDLHFUPjDLkb1rbYw2f+Vf8ApnuXfpCNQJZ8U3xNATUudjPh8K2TVFPUoimZexlnsGOrvPTmVc3JetGGx0vCGNrRvmijSqTlDHS4PicanOoygaXB8TjTOoygaXB8TjTOoygaXB8TjTOoygaXB8TjTOoygaXB8TjTOoygaXB8TjTOoygaXB8TjTOoygaXB8TjTOoygaXB8TjTOoygaXB8TjTOoygaXB8TjTOoygaXB8TjTOoygxCg5GcajOoyg3ScM/hpvGiacmjDzRbO3Dq+B3WvcXOLzNBWdacaTf2hIH4oTta7/wCypct03I6ymqaZT+yrShzUMPhmm05h1zHZCuZctzROUtlNUVRnD2qt6CAQR66+1jAhCGw0fGqKjG1m2ehacNa06s52Qqu15RlCHSErf9s7Wg4Buj1LfXXl1M1MZujGjthirjTINs+AKqImXuZycuPPvfiN4Mgx8auiiIVzVLzEr2gqoCqAqgKoCqAqgKoCqAqgKoCqAqgKoCqDZDjOZrXEcyiYiTN0JW0A7A/Adp20VVVby2PcVPRNS4iChwEYnZP8LzTVkmYzeWxbRdJxw41DSb2K3K3/ABjXu7bi5Tl/pFFWjKy2PDgCDUEVBGIhchtZIE40QVpdHMmPNvoa3pENuTB/krq4enRtx/tjuznU9QpDbkawcgXnrmU7HEmI5iOqfMMgWimMoVTObVVSgVQFUBVAVQFUBVAVQFUBVAVQFUG2BAiRDSHDfEPiNLuZRNURtnJMRM7HvhXPzjsUs8cIhvOVVN+3Hee9XVwbhcvOn/aA33tUdJt8U6mvgZuWnfygf/dqjpNviamvg8k9Y8xLtv40K8bUNvr5pFTiGAqyi9RXOUS81UVU9cw59VY8OrZs1fC8ccLcRyhU3KcutZTLVa0KhDxt9qd/aKm3P0RVH1TW4+b02WYCamHVnmGLkXPxNOjclqtTnS7qoWNUwaNKCsGdtNPNcUSIeUrrx2ccoYu9Lda0WjA3dHkCi3HWVS5FVc8CqAqgKoCqAqgKoCqAqgKoCqDZBhuiOaxjS9zzRrRjJUTMRGckdfVCeWJcnChAPmQI0Q4b09yZ4ANs+ErnXcVVV1U9UNVFmI2pGxgaKNAaBiAFAFlmc1zJAIBBHbvO8/8Ath9K1YTtPZTe3VeVXSZW2Xi3j2uyHDvKJjOCJda0hWEduhB3sKpo3llWx27gX/ZxB/5PhCy4zfjktsbqXrIvaZvWlBV8ufvUThRfaK63245Qxd6Stk4WbzuheraK3OqrHgVQFUBVAVQFUBVAVQFVIKoCqgT24ayAyH2S8dvFBEOv4YeXz81Fz8VdznQjZDVZoyjSStY14QCAQCCN3fd5/wDbD6Vqwnaeym9uq7qukyCqDuzZ+xdwVRTvLZ2OxcAe0iZz4QsuM345LbG6mayL2ib1pQVbLn71E4cX2iuv9uOUMXekraOFm8edTaRW51Va8CqAqgKoCqAqgKoCqAqgaDdJwDGiw4YxxHtZxmi81ToxMpiM5yXDBhhjWtaKBgDQMgAouLM5zm6EM1AEAg1TMzDhC+ixGQm7p7g0cqmmmauqIzRMxG14jdBJf1cH+4FZqLnhl51lPFH7tLXlo8reQY8OK7TGG9a6poK1K0Ya1XTXnMZKrtdM09UoNVdBmKqDvTZ+xdwAs9O8tnY7Oh9rImc+ELLjN+OS2xupqsi9om9aUFVy5+9xOHF9orr/AG45Qxd+WNtHCzePOpt7EVubVWvAqgdUBVAVQOqAqgdVIKoCqDs3Hw7+elwfwl7uJjqctFRiZytSstR/nC01yG0IBBrmIwhsc92BrGlx3gKqYjOcoRM5KitW0ok3FdFiurUm8b+GG3aaAuzbtxRGUMNVU1TnLxr28lVAVQIlB35w/Yu4A6Fnp3ls7Ha0PD2kTOfCFlxm/HJbY3U2WRe0TetKClpS0XdnR2uaCBEmACMBoHldjL/yjlDF3pem2p6HfQwXXtQ7Xb+VTajqRW8bXg4iDvGqseGVUDqgKqQ6oCqAqgKoHVAIO7cQfv8AB8Ii+7Kz4rspWWd+ForktoQCDk3VvLZGZI/LI4zRXYeM7kPFzdlUy7DCECqgKqBpizLGa54HgrU8SnIdi0rQAl3loLu0GPANpZ6Y/wAls7Hd0Kph0WFGLqYI1ABkvGrLjd+OS2xuysFY17RN60oKJgbIR87M+2V2PtRyhi70sLpddD4LucL1a+qK3IaSMRI3jRXPD0w56K38deEKqMh6GWo78TAd40TIb2Wmw4w4cqZDa2ehH8dN8EJkNrY7Die0+cJkhsDhlBQOqCwLlLAlJiTgxY0APe/TL5xLgTSI4DEcgC5uIv3KbkxE9TVat0zTEzDralJD+lb6T+tU9Ju+JZqqODfJXPykvEEWDADHtrRwLiRUUOM5CvNV+5VGUz1Ji3TE5xDpqp7CAQaZuWZGY6HFbfseKOaagEeZTTVNM5wiYiYyly9Skh/St9J/Wruk3fE8aqjgNSkh/St9J/WnSbviNVRwRfREsiXkpIRZaC2E8xobL4EntSHVGE+BacLdrrryqnPqVXaKaac4hWESO92ueT58C6GTO0kIJTaHez82OhZqd5bOxKNCHuEfP/ttWXHb8cltjdlYyxL2ib1pQUTL7IR87Me2V2ftRyhi70sbpNdD4LucL1a2Sitx1a8GpDQNSg0BRAwpGQccp4ygurQ3JNly1cOGPjz71xcZ20+34bbO5CTLMtCAQCAQCAQCCF6LOx7f+RC5nLZge09lN/dU+uqxkUSlFod7PzY6Flp3ls7En0Iu4R8/+21ZcdvxyW2N2VjLEvaJvWlBRUvshHzsx7ZXZ+1HKGLvSxuk10Pgu5wvVrZKK3IVzwEDUoNA1IEDogFKF16G+xctvx/fvXFxnbT7fhus7kJMsq0IBAIBAIBAIIZosbHt/wCRC5nLZge19lN/dU+usxkUEotDvZ+bHQstO8tnYk+hH3CNn/22rJjt+OS6xuysVYl7RN60oKLl9kI+dmPbK7P2o5Qxd6WN0euh8F3OF7tbJRW5CtVmpApDQNSg6IHRAUQSSx7tJySgMl4Ig6XDvr2/YS7tnFxqb4bbis9zCW7lWlO1ZTdqpjKHs+se0ckv/ad/JeOg2vN619bs3IXazk7OwZeMIOlxBELrxha7tYZcKG+O2FRiMJbt25qja9271VVWUrGXNaggEHLunn3yknHjwr2/hMvm3wq2tRjCtsURXcimdjxXVNNMzCs/rHtHJL/2nfyXT6Da82XpFY+si0ckv/ad/JOg2vM19bm27dfN2hC0mYEK8D2xPs2Frr4VphLjlVlrDUW6tKl5qu1VRlKPq94IoJRaHe782OhZad5bOxJtCPuMbP8A7bVjx2/HL+V2H3ZWKsS9om9aUFGS/f8AHzsx7ZXa+1HKGHvSxuj10Pgu5wvVrZKK3IVzwakNA6KUHRA0ApDRAogKKRJdDof6nL70b3TllxnYz7flbY34XQuG3hAIODd3sbN5v4gtGF7alXd3JUeu6wEoCogSBFQlKLQ73fmx0LLTvLZ2JLoSdxjZ/wDbasmP345fyuw+7KxVhXtE3rSgo2X7/j52Y9srtfajlDD35Y3R66HwXc4XuzslFbkK54NAwFKDogakNEHRSBA0BRBJNDof6nL70b3TllxvYz7flbZ34XOuG3hAIODd1sbN5v4gtGF7alXd3JUhRd5zwoCRJEKBiUEon+938AdCyU7y6diS6EvcY2f+BqyY/fjl/K7D7srEWFe0TetKCjZfv+PnZj2yu39qOUMPfljdHrofBdzherOyUVuSrngwpQaBqQ6Ig1IdEDopAgaCR6HeycvvRvdOWXG9jPt+Vtnfhcy4TeEAg4N3Oxs3m/iC0YXtqVd3clSS7znkgSgJEkVAk1oD7u/gDoWWneXTsSXQl7jGz3wNWPH9pHL+V2H3ZWIsK9om9aUFHS/f8fOzHtldv7UcoYe/LG6PXQ+C7nC9WdkorckK9WYQNSGApQaDKikCBoHRSgUQSPQ82Tl96N7pyy43sJ9vyusb8LlXBbwgEHCu52Nm838QWjCdtTzV3tyVJLvueRCgJAioCKJSaf73fwB0LJTvLZ2JLoTdxjZ74GrHj9+OX8r8PuzzWGsK9om9aUFHS/f8fOzHtldv7VPKGHvz7ldFrofBdzhe7OyUVuSFcrMKQwiDUjIKQ0DopQEDQFFIkeh7slL70b3TlkxvYT7flbY34XIuC6AQCDhXcbHTeb+ILRhO2p5q725Kk19A5xKEkUCUDEqBJ5/vd/AHQslO8unYkmhP3GNnvgaseP7SOX8rsPuzzWGsLQ0TetKCj5fv+PnJj2yu59qnlDD3592N0Wuh8F3OF6s7Jea3KCueDUoNSMgpDQMKUGgdFIEDUiRaHuyUvvRvdOWTHdhPt+VtjtIXGuA6AQCDhXcbHTeb6QtOE7anmrvbkqVXfc5igShJFQEUEmn+938AdCyU766diR6E/cY2e+Bqxf1DtI5fyuw+7PNYawtDRN60oKPl+/4+dmPbK7n2o5Qw9+fdldEzubuE3mPWps/V5rcZaHhkFKDCBqRkFKDQMKQ1IaIFFIkeh9slL70b3Tlkx3YT7fldY7SFwr590AgEHDu32Oms30hacJ21PNXe3JUqV9A5xKBioSSBBtSANs0HnUSJLarg2A/wgNHHRZKOupdVsSTQo7jGz3wNWL+odpHL+V2H3Z5rCWFoaZrWlBRtpt7HtCJfYtOLsmB+GvKu5ZnTsxyYa+qt07SltNhuaMY7Zu+NpeaKspKozhF1rUmpGQUhoGFKGQUhqQ0QakNBItD/AGSl96N7pyyY7sKvb8rbHaQuBfPuiEAg4d2+x01m+kLThO2p5qr25KlivoXPYlQEVAShL3WPLX8S+Oth4Tv7QVV2rKMnqmM5e634tIYbtvdyNwnoVVqOvN7rnqTLQvgFssXH/ciOd5sA6FzsdVndy4Q02IyoTtY1zCK2oKCpdESzC2II7RgPaP6D0cS6WAu7aJ9mbEUd547JnNNZh17KB1ThPjLTcp0ZVUzm8tq2aSTEhitcLmjHvhe7dz6S81U/WHHWhWYUhhShkgYUjIKUGFIaBqR1bl7RZJzcKPFDnMhiICGAF3bMLRQEjKqMTam7amiNr3bqimqJlPPrFkvypj0GfzXL/tl3jH/ezV0mjgX1iyX5Uz6DP5p/bbvGP+9jpNHAfWNJflTPoM/mo/tt3jH/AHsnpNHBzbort5WalI0CHDjh8Vt60vawNBqMdHFXWMDct3IqmY6ni5fpqpmIhXpXUZSKgJQNkrKuiuowb7jibvrzVVFMdb1EZpLLS7YTA1u1hJO2dslZKqpqnNbEZOBNPdNxw2HhviGMrkynnV2cWqM5eOuqrKFxXMSQgQWMGJrQB1rgV1TVVNU/V0IjKMnbXlIQcC6SzBGY4FtQQQRlU01TTOcImM+qVR2hIxZKLVpNAe1f8Ll2rF+m9TlO1iuW5onydOStSHFwE6W6mEOwDzFTVbmERVEtk1Z0OLhIvXbpuA+dKbkwmaYl4H2GfwxAeECOZWxej6w8aBfQkTds5epTro4I0JMWJE3bOXqU66OBoSf0LE3bOXqU66OBoSYsWJu2cvUmvjgjQk/oWJu2cvUp18cDVyy+hYm7Zy9SnXxwNCTFixN2zl6k18cDQk/oV+7Zy9Sa+ngjQkvoV+7Zy9Sa+OBoSRsWJu2cvUmvjgnQkvoWJu2cvUo18cDQkvoWJu2cvUmvjgaEkbFibtnL1KNdHBOhJfQj92zlUa6OBoS3wbFYNe4v8A7ULxN6fpCYoe1zocBuG9htGIYq9aqymqeL31Q4toWi6N9nDBDSaeNE820PArqaIp/yqeJqz6oSi4258tdpkQduf0DJvrlYvE62dGnZ+Wu1a0eudqy5eHetAWNc2oBBjEYHChQRm3LCEQHtQa4wRgUxMxOcExmgFpXMFhJh9r4pwjjXQtY+Y6q4zZq8PE7rnNlpuFgaXUxUDqgDwA4lqjFWKtsqtVchuZGnAKXtfCWiqa3D+I0LnBl2RObj9I601uH8ZoXOBiYm9x+kdanW4fxo0LnA+yZvcfpCnW4fxmhc4GJmb3H6Qmtw3jNC5wPsmb3H6Qp12G8ZoXeBiamtwPRCa7DeM0LvBl2VNbkeiFOuw3jRoXeA7KmtyPRCa7DeM0LvAdlTW5HohNdhvGaF3gRmprcj0Qmuw3jNC7wIzM1uB6IUa7DeNOhd4F2TN7j9ITXYbxmhc4EZmb3H6Qo1uG8ZoXOBdkze4/SFGtw/jNC5wanunHE64V2gGgKdfh47xq7nAQrGjxTV5p4SS5yrrx9undjP4eow9U7ZSqwbmA0g3tTtuOP/AAubexNd3bs4NNFumjYnkhJCEAAFQse1AIBAIERVB45izmPxhBzI1zzDiQatTbciA1NtyIDU23IgNTbciA1NtyIDU23IgNTbciA1NtyIDU23IgNTbciA1NtyIDU23IgNTbciA1NtyIDU23Igbbm2oPbLWKxm0g6UKC1uIINqAQCAQCAQCAQCAQCAQCAQCAQCAQCAQCAQCAQCAQCAQ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6" name="Picture 8" descr="http://findicons.com/files/icons/818/aquaticus_social/64/facebook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377725" cy="37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0" descr="http://aifos.org/inst/aifos/public/data/general/images/icone/icon_twitte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31395"/>
            <a:ext cx="377725" cy="37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AutoShape 12" descr="http://www.iconarchive.com/download/i80462/uiconstock/socialmedia/Instagram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9" name="Picture 14" descr="http://orig09.deviantart.net/bef7/f/2015/017/a/c/instagram_logo__transparent_background__by_instahack-d8e94oc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5015"/>
            <a:ext cx="677547" cy="50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http://files.softicons.com/download/social-media-icons/flat-gradient-social-icons-by-guilherme-lima/png/512x512/Askf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33287"/>
            <a:ext cx="411937" cy="4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18" descr="http://icons.iconarchive.com/icons/marcus-roberto/google-play/512/YouTube-ico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2656"/>
            <a:ext cx="394616" cy="39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0" descr="http://www.agriturismosantamaria.com/site/images/stories/google_plus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877272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2" descr="http://mrfanweb.altervista.org/wp-content/uploads/2015/03/Transparent-Tumblr-Logo-Icon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09320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olo 1"/>
          <p:cNvSpPr txBox="1">
            <a:spLocks/>
          </p:cNvSpPr>
          <p:nvPr/>
        </p:nvSpPr>
        <p:spPr>
          <a:xfrm>
            <a:off x="909141" y="188640"/>
            <a:ext cx="7407275" cy="1196429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Convivere ordinatamente </a:t>
            </a:r>
            <a:r>
              <a:rPr lang="it-IT" sz="2800" b="1" i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on-</a:t>
            </a:r>
            <a:r>
              <a:rPr lang="it-IT" sz="2800" b="1" i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line</a:t>
            </a:r>
          </a:p>
          <a:p>
            <a:pPr algn="ctr" eaLnBrk="1" hangingPunct="1">
              <a:lnSpc>
                <a:spcPct val="90000"/>
              </a:lnSpc>
            </a:pPr>
            <a:endParaRPr lang="it-IT" sz="1400" b="1" dirty="0" smtClean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it-IT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REGOLE SPECIFICHE</a:t>
            </a:r>
            <a:endParaRPr lang="it-IT" sz="2800" b="1" dirty="0">
              <a:solidFill>
                <a:srgbClr val="57231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Immagine 4" descr="araldico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24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43" y="6143644"/>
            <a:ext cx="599357" cy="6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31640" y="3645024"/>
            <a:ext cx="6984776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hlinkClick r:id="rId13"/>
              </a:rPr>
              <a:t>https://www.facebook.com/legal/terms?locale=it_IT</a:t>
            </a:r>
            <a:endParaRPr lang="it-IT" b="1" dirty="0"/>
          </a:p>
        </p:txBody>
      </p:sp>
      <p:sp>
        <p:nvSpPr>
          <p:cNvPr id="6" name="Rectangle 5"/>
          <p:cNvSpPr/>
          <p:nvPr/>
        </p:nvSpPr>
        <p:spPr>
          <a:xfrm>
            <a:off x="1331640" y="4005064"/>
            <a:ext cx="3480440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hlinkClick r:id="rId14"/>
              </a:rPr>
              <a:t>https://twitter.com/tos?lang=it</a:t>
            </a:r>
            <a:endParaRPr lang="it-IT" b="1" dirty="0"/>
          </a:p>
        </p:txBody>
      </p:sp>
      <p:sp>
        <p:nvSpPr>
          <p:cNvPr id="7" name="Rectangle 6"/>
          <p:cNvSpPr/>
          <p:nvPr/>
        </p:nvSpPr>
        <p:spPr>
          <a:xfrm>
            <a:off x="1331640" y="4437112"/>
            <a:ext cx="763284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hlinkClick r:id="rId15"/>
              </a:rPr>
              <a:t>https://help.instagram.com/</a:t>
            </a:r>
            <a:r>
              <a:rPr lang="it-IT" b="1" dirty="0" smtClean="0">
                <a:hlinkClick r:id="rId15"/>
              </a:rPr>
              <a:t>478745558852511</a:t>
            </a:r>
            <a:endParaRPr lang="it-IT" b="1" dirty="0"/>
          </a:p>
        </p:txBody>
      </p:sp>
      <p:sp>
        <p:nvSpPr>
          <p:cNvPr id="9" name="Rectangle 8"/>
          <p:cNvSpPr/>
          <p:nvPr/>
        </p:nvSpPr>
        <p:spPr>
          <a:xfrm>
            <a:off x="1331640" y="4888468"/>
            <a:ext cx="667848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 smtClean="0">
                <a:hlinkClick r:id="rId16"/>
              </a:rPr>
              <a:t>http</a:t>
            </a:r>
            <a:r>
              <a:rPr lang="it-IT" b="1" dirty="0">
                <a:hlinkClick r:id="rId16"/>
              </a:rPr>
              <a:t>://ask.fm/about/policy/terms-of-service#_=_</a:t>
            </a:r>
            <a:endParaRPr lang="it-IT" b="1" dirty="0"/>
          </a:p>
        </p:txBody>
      </p:sp>
      <p:sp>
        <p:nvSpPr>
          <p:cNvPr id="13" name="Rectangle 12"/>
          <p:cNvSpPr/>
          <p:nvPr/>
        </p:nvSpPr>
        <p:spPr>
          <a:xfrm>
            <a:off x="1331640" y="5364118"/>
            <a:ext cx="7776864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600" b="1" dirty="0">
                <a:hlinkClick r:id="rId17"/>
              </a:rPr>
              <a:t>http://www.youtube.com/yt/policyandsafety/it/communityguidelines.html</a:t>
            </a:r>
            <a:endParaRPr lang="it-IT" sz="1600" b="1" dirty="0">
              <a:hlinkClick r:id="rId1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1640" y="5752564"/>
            <a:ext cx="7632848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b="1" dirty="0">
                <a:hlinkClick r:id="rId18"/>
              </a:rPr>
              <a:t>https://www.google.com/intl/it_ALL/+/policy/pagesterm.html</a:t>
            </a:r>
            <a:r>
              <a:rPr lang="it-IT" b="1" dirty="0"/>
              <a:t> </a:t>
            </a:r>
            <a:endParaRPr lang="it-IT" b="1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76558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42" y="6000768"/>
            <a:ext cx="748471" cy="8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4" descr="araldico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259632" y="214290"/>
            <a:ext cx="67866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La </a:t>
            </a:r>
            <a:r>
              <a:rPr lang="en-US" sz="3300" b="1" dirty="0" err="1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Polizia</a:t>
            </a:r>
            <a:r>
              <a:rPr lang="en-US" sz="3300" b="1" dirty="0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3300" b="1" dirty="0" err="1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delle</a:t>
            </a:r>
            <a:r>
              <a:rPr lang="en-US" sz="3300" b="1" dirty="0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3300" b="1" dirty="0" err="1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Comunicazioni</a:t>
            </a:r>
            <a:r>
              <a:rPr lang="en-US" sz="3300" b="1" dirty="0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3300" b="1" dirty="0" err="1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ed</a:t>
            </a:r>
            <a:r>
              <a:rPr lang="en-US" sz="3300" b="1" dirty="0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3300" b="1" dirty="0" err="1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il</a:t>
            </a:r>
            <a:r>
              <a:rPr lang="en-US" sz="3300" b="1" dirty="0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3300" b="1" dirty="0" err="1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contrasto</a:t>
            </a:r>
            <a:r>
              <a:rPr lang="en-US" sz="3300" b="1" dirty="0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 al </a:t>
            </a:r>
            <a:r>
              <a:rPr lang="en-US" sz="3300" b="1" dirty="0" err="1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cyberbullismo</a:t>
            </a:r>
            <a:endParaRPr lang="en-US" sz="3300" b="1" dirty="0">
              <a:solidFill>
                <a:srgbClr val="572314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1491" name="Picture 3" descr="Z:\COMPARTIMENTO\Public\Bologna truck\DSC_1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5500" y="1584312"/>
            <a:ext cx="7072330" cy="47060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08373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FB3AB76-9CAA-5544-AA5F-CB65E0085AE0}" type="slidenum">
              <a:rPr lang="it-IT">
                <a:solidFill>
                  <a:srgbClr val="B5A788"/>
                </a:solidFill>
              </a:rPr>
              <a:pPr eaLnBrk="1" hangingPunct="1"/>
              <a:t>28</a:t>
            </a:fld>
            <a:endParaRPr lang="it-IT">
              <a:solidFill>
                <a:srgbClr val="B5A788"/>
              </a:solidFill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911083" y="285750"/>
            <a:ext cx="320756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rgbClr val="572314"/>
                </a:solidFill>
                <a:latin typeface="+mj-lt"/>
                <a:ea typeface="Tahoma" pitchFamily="34" charset="0"/>
                <a:cs typeface="Tahoma" pitchFamily="34" charset="0"/>
              </a:rPr>
              <a:t>LA PREVENZIONE</a:t>
            </a:r>
          </a:p>
        </p:txBody>
      </p:sp>
      <p:grpSp>
        <p:nvGrpSpPr>
          <p:cNvPr id="2056" name="Gruppo 8"/>
          <p:cNvGrpSpPr>
            <a:grpSpLocks/>
          </p:cNvGrpSpPr>
          <p:nvPr/>
        </p:nvGrpSpPr>
        <p:grpSpPr bwMode="auto">
          <a:xfrm>
            <a:off x="566365" y="1484784"/>
            <a:ext cx="3357563" cy="955675"/>
            <a:chOff x="2066" y="716757"/>
            <a:chExt cx="2455992" cy="955676"/>
          </a:xfrm>
          <a:solidFill>
            <a:srgbClr val="372512"/>
          </a:solidFill>
        </p:grpSpPr>
        <p:sp>
          <p:nvSpPr>
            <p:cNvPr id="10" name="Rettangolo arrotondato 9"/>
            <p:cNvSpPr/>
            <p:nvPr/>
          </p:nvSpPr>
          <p:spPr>
            <a:xfrm>
              <a:off x="2066" y="716757"/>
              <a:ext cx="2455992" cy="955676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ttangolo 10"/>
            <p:cNvSpPr/>
            <p:nvPr/>
          </p:nvSpPr>
          <p:spPr>
            <a:xfrm>
              <a:off x="48515" y="762795"/>
              <a:ext cx="2363094" cy="86360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106680" rIns="106680" bIns="10668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800" dirty="0"/>
                <a:t>Incontri formativi/informativi</a:t>
              </a:r>
            </a:p>
          </p:txBody>
        </p:sp>
      </p:grpSp>
      <p:graphicFrame>
        <p:nvGraphicFramePr>
          <p:cNvPr id="15" name="Diagramma 14"/>
          <p:cNvGraphicFramePr/>
          <p:nvPr>
            <p:extLst>
              <p:ext uri="{D42A27DB-BD31-4B8C-83A1-F6EECF244321}">
                <p14:modId xmlns:p14="http://schemas.microsoft.com/office/powerpoint/2010/main" val="4163800175"/>
              </p:ext>
            </p:extLst>
          </p:nvPr>
        </p:nvGraphicFramePr>
        <p:xfrm>
          <a:off x="602855" y="2556341"/>
          <a:ext cx="3262314" cy="26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883381"/>
              </p:ext>
            </p:extLst>
          </p:nvPr>
        </p:nvGraphicFramePr>
        <p:xfrm>
          <a:off x="6948264" y="3284984"/>
          <a:ext cx="1357312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4" name="CorelDRAW" r:id="rId9" imgW="6790267" imgH="3492500" progId="">
                  <p:embed/>
                </p:oleObj>
              </mc:Choice>
              <mc:Fallback>
                <p:oleObj name="CorelDRAW" r:id="rId9" imgW="6790267" imgH="349250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3284984"/>
                        <a:ext cx="1357312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1" name="Picture 2" descr="\\Profili\Redirect\fabiano.curti\Desktop\loghi\Vita da Social nuvole+PS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19034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9" descr="Cattura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47770" y="2636912"/>
            <a:ext cx="8844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9" name="Diagramma 10"/>
          <p:cNvGraphicFramePr/>
          <p:nvPr>
            <p:extLst>
              <p:ext uri="{D42A27DB-BD31-4B8C-83A1-F6EECF244321}">
                <p14:modId xmlns:p14="http://schemas.microsoft.com/office/powerpoint/2010/main" val="2680987001"/>
              </p:ext>
            </p:extLst>
          </p:nvPr>
        </p:nvGraphicFramePr>
        <p:xfrm>
          <a:off x="1961886" y="4293096"/>
          <a:ext cx="6786578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6" name="Immagine 4" descr="araldico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18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42" y="6000768"/>
            <a:ext cx="748471" cy="8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8C7FD5-016C-E946-957D-74CD78C1BC5A}" type="slidenum">
              <a:rPr lang="it-IT" smtClean="0"/>
              <a:pPr>
                <a:defRPr/>
              </a:pPr>
              <a:t>29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487447" y="272457"/>
            <a:ext cx="4207602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Cosa</a:t>
            </a: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può</a:t>
            </a:r>
            <a:r>
              <a:rPr lang="en-US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fare la </a:t>
            </a:r>
            <a:r>
              <a:rPr lang="en-US" sz="32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vittima</a:t>
            </a:r>
            <a:endParaRPr lang="en-US" sz="32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423156" y="772523"/>
            <a:ext cx="4506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- L’APPROCCIO TECNICO - </a:t>
            </a:r>
            <a:endParaRPr lang="it-IT" sz="32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9552" y="1939473"/>
            <a:ext cx="777686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RENDERE SICURI I DISPOSITIVI</a:t>
            </a:r>
            <a:endParaRPr lang="it-IT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457200" indent="-457200">
              <a:defRPr/>
            </a:pPr>
            <a:endParaRPr lang="it-IT" sz="32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2</a:t>
            </a:r>
            <a:r>
              <a:rPr lang="it-IT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) </a:t>
            </a: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PROTEGGERE I DATI PERSONALI</a:t>
            </a:r>
          </a:p>
          <a:p>
            <a:pPr>
              <a:defRPr/>
            </a:pPr>
            <a:endParaRPr lang="it-IT" sz="2800" b="1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Arial" charset="0"/>
            </a:endParaRPr>
          </a:p>
          <a:p>
            <a:pPr>
              <a:defRPr/>
            </a:pP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3</a:t>
            </a:r>
            <a:r>
              <a:rPr lang="it-IT" sz="28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) </a:t>
            </a: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 TUTELARE LA PROPRIA PRIVACY</a:t>
            </a:r>
          </a:p>
          <a:p>
            <a:pPr>
              <a:defRPr/>
            </a:pPr>
            <a:endParaRPr lang="it-IT" sz="2800" b="1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Arial" charset="0"/>
            </a:endParaRPr>
          </a:p>
          <a:p>
            <a:pPr marL="514350" indent="-514350">
              <a:buAutoNum type="arabicParenR" startAt="4"/>
              <a:defRPr/>
            </a:pP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SEGNALARE GLI ABUSI</a:t>
            </a:r>
          </a:p>
          <a:p>
            <a:pPr>
              <a:defRPr/>
            </a:pPr>
            <a:endParaRPr lang="it-IT" sz="2800" b="1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Arial" charset="0"/>
            </a:endParaRPr>
          </a:p>
          <a:p>
            <a:pPr>
              <a:defRPr/>
            </a:pPr>
            <a:r>
              <a:rPr lang="it-IT" sz="2800" b="1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  <a:cs typeface="Arial" charset="0"/>
              </a:rPr>
              <a:t>5)  BLOCCARE I PROFILI MOLESTI</a:t>
            </a:r>
          </a:p>
          <a:p>
            <a:pPr>
              <a:defRPr/>
            </a:pPr>
            <a:endParaRPr lang="it-IT" sz="3200" b="1" i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j-ea"/>
              <a:cs typeface="Times New Roman" charset="0"/>
            </a:endParaRPr>
          </a:p>
        </p:txBody>
      </p:sp>
      <p:pic>
        <p:nvPicPr>
          <p:cNvPr id="13" name="Picture 7" descr="http://images.techhive.com/images/article/2014/07/password-100364419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708920"/>
            <a:ext cx="1557304" cy="714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7772" t="7794" r="12479" b="31007"/>
          <a:stretch>
            <a:fillRect/>
          </a:stretch>
        </p:blipFill>
        <p:spPr bwMode="auto">
          <a:xfrm>
            <a:off x="6215074" y="3645024"/>
            <a:ext cx="165021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913" y="6143644"/>
            <a:ext cx="616900" cy="66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18" name="Picture 2" descr="https://www.sasktel.com/wps/wcm/connect/57290910-4949-49e9-883a-ef1aec08899e/smartphone-safety-security-secure-smartphone.png?MOD=AJPERES&amp;CACHEID=57290910-4949-49e9-883a-ef1aec08899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357950" y="1571612"/>
            <a:ext cx="1457382" cy="962957"/>
          </a:xfrm>
          <a:prstGeom prst="rect">
            <a:avLst/>
          </a:prstGeom>
          <a:noFill/>
        </p:spPr>
      </p:pic>
      <p:pic>
        <p:nvPicPr>
          <p:cNvPr id="137220" name="Picture 4" descr="http://blog.nj.com/southjersey_impact/2007/09/medium_reportabus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581128"/>
            <a:ext cx="1643059" cy="6572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7222" name="Picture 6" descr="http://arabcrunch.com/wp-content/uploads/2013/05/block-websit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43702" y="5373216"/>
            <a:ext cx="928694" cy="903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800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ctrTitle"/>
          </p:nvPr>
        </p:nvSpPr>
        <p:spPr>
          <a:xfrm>
            <a:off x="660648" y="-27384"/>
            <a:ext cx="8591872" cy="1468438"/>
          </a:xfrm>
        </p:spPr>
        <p:txBody>
          <a:bodyPr/>
          <a:lstStyle/>
          <a:p>
            <a:pPr eaLnBrk="1" hangingPunct="1"/>
            <a:r>
              <a:rPr lang="it-IT" sz="3600" b="1" dirty="0" smtClean="0">
                <a:solidFill>
                  <a:srgbClr val="572314"/>
                </a:solidFill>
                <a:latin typeface="Calibri" charset="0"/>
              </a:rPr>
              <a:t>… A POLIZIA DELLE COMUNICAZIONI </a:t>
            </a:r>
            <a:endParaRPr lang="it-IT" sz="3600" b="1" dirty="0">
              <a:solidFill>
                <a:srgbClr val="572314"/>
              </a:solidFill>
              <a:latin typeface="Calibri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642974" y="1500174"/>
            <a:ext cx="9499129" cy="5145088"/>
          </a:xfrm>
        </p:spPr>
        <p:txBody>
          <a:bodyPr>
            <a:normAutofit/>
          </a:bodyPr>
          <a:lstStyle/>
          <a:p>
            <a:pPr lvl="3" algn="just" eaLnBrk="1" hangingPunct="1">
              <a:lnSpc>
                <a:spcPct val="20000"/>
              </a:lnSpc>
              <a:defRPr/>
            </a:pPr>
            <a:r>
              <a:rPr lang="it-IT" sz="1200" dirty="0">
                <a:solidFill>
                  <a:srgbClr val="572314"/>
                </a:solidFill>
                <a:latin typeface="+mj-lt"/>
              </a:rPr>
              <a:t> </a:t>
            </a: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 smtClean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lvl="3" algn="just" eaLnBrk="1" hangingPunct="1">
              <a:lnSpc>
                <a:spcPct val="20000"/>
              </a:lnSpc>
              <a:defRPr/>
            </a:pPr>
            <a:endParaRPr lang="it-IT" sz="1700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marL="2333625" indent="-895350" algn="just" eaLnBrk="1" hangingPunct="1">
              <a:spcBef>
                <a:spcPct val="0"/>
              </a:spcBef>
              <a:defRPr/>
            </a:pPr>
            <a:endParaRPr lang="it-IT" sz="5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marL="2333625" indent="-895350" algn="just" eaLnBrk="1" hangingPunct="1">
              <a:spcBef>
                <a:spcPct val="0"/>
              </a:spcBef>
              <a:defRPr/>
            </a:pPr>
            <a:endParaRPr lang="it-IT" sz="5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marL="2333625" indent="-895350" algn="just" eaLnBrk="1" hangingPunct="1">
              <a:spcBef>
                <a:spcPct val="0"/>
              </a:spcBef>
              <a:defRPr/>
            </a:pPr>
            <a:endParaRPr lang="it-IT" sz="5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j-lt"/>
              <a:cs typeface="Times New Roman" charset="0"/>
            </a:endParaRPr>
          </a:p>
          <a:p>
            <a:pPr marL="2333625" indent="-895350" algn="just" eaLnBrk="1" hangingPunct="1">
              <a:spcBef>
                <a:spcPct val="0"/>
              </a:spcBef>
              <a:defRPr/>
            </a:pPr>
            <a:r>
              <a:rPr lang="it-IT" sz="2800" dirty="0" smtClean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+mj-lt"/>
                <a:cs typeface="Times New Roman" charset="0"/>
              </a:rPr>
              <a:t>         </a:t>
            </a:r>
            <a:r>
              <a:rPr lang="it-IT" sz="2800" b="1" dirty="0" smtClean="0">
                <a:solidFill>
                  <a:srgbClr val="572314"/>
                </a:solidFill>
                <a:latin typeface="+mj-lt"/>
              </a:rPr>
              <a:t>2006 </a:t>
            </a:r>
            <a:r>
              <a:rPr lang="it-IT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it-IT" sz="2800" dirty="0">
                <a:solidFill>
                  <a:srgbClr val="572314"/>
                </a:solidFill>
                <a:latin typeface="+mj-lt"/>
              </a:rPr>
              <a:t>Individuazione della Polizia Postale e delle Comunicazioni quale organo deputato al contrasto dell’</a:t>
            </a:r>
            <a:r>
              <a:rPr lang="it-IT" altLang="ja-JP" sz="2800" dirty="0">
                <a:solidFill>
                  <a:srgbClr val="572314"/>
                </a:solidFill>
                <a:latin typeface="+mj-lt"/>
              </a:rPr>
              <a:t>utilizzo distorto delle tecnologie.</a:t>
            </a:r>
          </a:p>
          <a:p>
            <a:pPr marL="2333625" indent="-895350" algn="just" eaLnBrk="1" hangingPunct="1">
              <a:spcBef>
                <a:spcPct val="0"/>
              </a:spcBef>
              <a:defRPr/>
            </a:pPr>
            <a:r>
              <a:rPr lang="it-IT" altLang="ja-JP" sz="2800" dirty="0">
                <a:solidFill>
                  <a:srgbClr val="572314"/>
                </a:solidFill>
                <a:latin typeface="+mj-lt"/>
              </a:rPr>
              <a:t>	</a:t>
            </a:r>
            <a:r>
              <a:rPr lang="it-IT" altLang="ja-JP" sz="2400" dirty="0">
                <a:solidFill>
                  <a:srgbClr val="572314"/>
                </a:solidFill>
                <a:latin typeface="+mj-lt"/>
              </a:rPr>
              <a:t>(Decreto Ministeriale “Pisanu” 28 aprile 2006)  .</a:t>
            </a:r>
          </a:p>
          <a:p>
            <a:pPr marL="2333625" indent="-895350" algn="l" eaLnBrk="1" hangingPunct="1">
              <a:lnSpc>
                <a:spcPct val="20000"/>
              </a:lnSpc>
              <a:spcAft>
                <a:spcPts val="3000"/>
              </a:spcAft>
              <a:defRPr/>
            </a:pPr>
            <a:endParaRPr lang="it-IT" sz="2400" dirty="0">
              <a:solidFill>
                <a:srgbClr val="572314"/>
              </a:solidFill>
              <a:latin typeface="+mj-lt"/>
            </a:endParaRPr>
          </a:p>
        </p:txBody>
      </p:sp>
      <p:sp>
        <p:nvSpPr>
          <p:cNvPr id="20485" name="Titolo 1"/>
          <p:cNvSpPr txBox="1">
            <a:spLocks/>
          </p:cNvSpPr>
          <p:nvPr/>
        </p:nvSpPr>
        <p:spPr bwMode="auto">
          <a:xfrm>
            <a:off x="0" y="1052513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20486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75" y="6093296"/>
            <a:ext cx="634388" cy="6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143248"/>
            <a:ext cx="1130890" cy="122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8640960" cy="4708525"/>
          </a:xfrm>
        </p:spPr>
        <p:txBody>
          <a:bodyPr/>
          <a:lstStyle/>
          <a:p>
            <a:pPr marL="177800" indent="-177800" algn="just"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rgbClr val="572314"/>
                </a:solidFill>
                <a:latin typeface="Arial" charset="0"/>
              </a:rPr>
              <a:t>Informare </a:t>
            </a:r>
            <a:r>
              <a:rPr lang="it-IT" altLang="it-IT" sz="2400" dirty="0" smtClean="0">
                <a:solidFill>
                  <a:srgbClr val="572314"/>
                </a:solidFill>
                <a:latin typeface="Arial" charset="0"/>
              </a:rPr>
              <a:t>i genitori, gli insegnanti o altra persona adulta di fiducia delle prepotenze subite, anche per valutare se presentare denuncia alle Forze dell’Ordine;</a:t>
            </a:r>
          </a:p>
          <a:p>
            <a:pPr marL="177800" indent="-177800" algn="just"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rgbClr val="572314"/>
                </a:solidFill>
                <a:latin typeface="Arial" charset="0"/>
              </a:rPr>
              <a:t>Non rispondere alle persecuzioni </a:t>
            </a:r>
            <a:r>
              <a:rPr lang="it-IT" altLang="it-IT" sz="2400" dirty="0" smtClean="0">
                <a:solidFill>
                  <a:srgbClr val="572314"/>
                </a:solidFill>
                <a:latin typeface="Arial" charset="0"/>
              </a:rPr>
              <a:t>ma salvare tutti i messaggi minacciosi, annotare i tempi delle telefonate, i luoghi virtuali della persecuzione, per circostanziare al meglio l’eventuale denuncia.</a:t>
            </a:r>
          </a:p>
          <a:p>
            <a:pPr marL="177800" indent="-177800" algn="just"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rgbClr val="572314"/>
                </a:solidFill>
                <a:latin typeface="Arial" charset="0"/>
              </a:rPr>
              <a:t>Cambiare</a:t>
            </a:r>
            <a:r>
              <a:rPr lang="it-IT" altLang="it-IT" sz="2400" dirty="0" smtClean="0">
                <a:solidFill>
                  <a:srgbClr val="572314"/>
                </a:solidFill>
                <a:latin typeface="Arial" charset="0"/>
              </a:rPr>
              <a:t> il proprio indirizzo </a:t>
            </a:r>
            <a:r>
              <a:rPr lang="it-IT" altLang="it-IT" sz="2400" i="1" dirty="0" smtClean="0">
                <a:solidFill>
                  <a:srgbClr val="572314"/>
                </a:solidFill>
                <a:latin typeface="Arial" charset="0"/>
              </a:rPr>
              <a:t>e-mail</a:t>
            </a:r>
            <a:r>
              <a:rPr lang="it-IT" altLang="it-IT" sz="2400" dirty="0" smtClean="0">
                <a:solidFill>
                  <a:srgbClr val="572314"/>
                </a:solidFill>
                <a:latin typeface="Arial" charset="0"/>
              </a:rPr>
              <a:t> o il numero di telefono cellulare, se necessario;</a:t>
            </a:r>
          </a:p>
          <a:p>
            <a:pPr marL="177800" indent="-1778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400" dirty="0" smtClean="0">
                <a:solidFill>
                  <a:srgbClr val="572314"/>
                </a:solidFill>
                <a:latin typeface="Arial" charset="0"/>
              </a:rPr>
              <a:t>	La maggior parte degli account di posta elettronica sono in grado di offrire servizi che filtrano i messaggi provenienti da mittenti qualificati come indesiderati;</a:t>
            </a:r>
          </a:p>
          <a:p>
            <a:pPr marL="177800" indent="-177800" algn="just" eaLnBrk="1" hangingPunct="1">
              <a:lnSpc>
                <a:spcPct val="80000"/>
              </a:lnSpc>
            </a:pPr>
            <a:r>
              <a:rPr lang="it-IT" altLang="it-IT" sz="2400" b="1" dirty="0" smtClean="0">
                <a:solidFill>
                  <a:srgbClr val="572314"/>
                </a:solidFill>
                <a:latin typeface="Arial" charset="0"/>
              </a:rPr>
              <a:t>Segnalare</a:t>
            </a:r>
            <a:r>
              <a:rPr lang="it-IT" altLang="it-IT" sz="2400" dirty="0" smtClean="0">
                <a:solidFill>
                  <a:srgbClr val="572314"/>
                </a:solidFill>
                <a:latin typeface="Arial" charset="0"/>
              </a:rPr>
              <a:t> alle Forze dell’Ordine i comportamenti vessatori subiti on-line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157163"/>
            <a:ext cx="59055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428660" y="1071549"/>
            <a:ext cx="25003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Polizia di Stato</a:t>
            </a:r>
          </a:p>
        </p:txBody>
      </p:sp>
      <p:pic>
        <p:nvPicPr>
          <p:cNvPr id="8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42" y="6000768"/>
            <a:ext cx="748471" cy="8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2184273" y="272457"/>
            <a:ext cx="4813938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Cosa</a:t>
            </a:r>
            <a:r>
              <a:rPr lang="en-US" sz="32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può</a:t>
            </a:r>
            <a:r>
              <a:rPr lang="en-US" sz="32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fare la </a:t>
            </a:r>
            <a:r>
              <a:rPr lang="en-US" sz="32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vittima</a:t>
            </a:r>
            <a:endParaRPr lang="en-US" sz="32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437376" y="714356"/>
            <a:ext cx="66350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32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- L’APPROCCIO COMPORTAMENTALE - </a:t>
            </a:r>
            <a:endParaRPr lang="it-IT" sz="32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945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Percezioni</a:t>
            </a:r>
            <a:r>
              <a:rPr lang="en-US" sz="2800" b="1" dirty="0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 err="1" smtClean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giudiziarie</a:t>
            </a:r>
            <a:r>
              <a:rPr lang="en-US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2800" b="1" dirty="0" err="1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dei</a:t>
            </a:r>
            <a:r>
              <a:rPr lang="en-US" sz="2800" b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i="1" dirty="0">
                <a:solidFill>
                  <a:srgbClr val="57231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social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solidFill>
                  <a:srgbClr val="572314"/>
                </a:solidFill>
                <a:latin typeface="+mj-lt"/>
              </a:rPr>
              <a:t>Emblematica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la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posizione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di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alcune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importanti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Procure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della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Repubblica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, secondo le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quali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, ad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esempio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, chi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si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“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mette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in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discussione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” in un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ambiente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(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il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web)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nel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quale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il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“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diritto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di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espressione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”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è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inteso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nella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sua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accezione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più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estensiva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, non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può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lamentare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che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 smtClean="0">
                <a:solidFill>
                  <a:srgbClr val="572314"/>
                </a:solidFill>
                <a:latin typeface="+mj-lt"/>
              </a:rPr>
              <a:t>gli</a:t>
            </a:r>
            <a:r>
              <a:rPr lang="en-US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vengano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indirizzate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espressioni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che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in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altri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contesti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potrebbero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configurare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il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reato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 di </a:t>
            </a:r>
            <a:r>
              <a:rPr lang="en-US" dirty="0" err="1">
                <a:solidFill>
                  <a:srgbClr val="572314"/>
                </a:solidFill>
                <a:latin typeface="+mj-lt"/>
              </a:rPr>
              <a:t>ingiuria</a:t>
            </a:r>
            <a:r>
              <a:rPr lang="en-US" dirty="0">
                <a:solidFill>
                  <a:srgbClr val="572314"/>
                </a:solidFill>
                <a:latin typeface="+mj-l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955C-8734-524F-BF46-C80A13DD8EF3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  <p:pic>
        <p:nvPicPr>
          <p:cNvPr id="5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7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543" y="6143644"/>
            <a:ext cx="599357" cy="6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7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7CD592D-B5E1-AF47-8922-D28150B39F07}" type="slidenum">
              <a:rPr lang="it-IT">
                <a:solidFill>
                  <a:srgbClr val="B5A788"/>
                </a:solidFill>
              </a:rPr>
              <a:pPr eaLnBrk="1" hangingPunct="1"/>
              <a:t>32</a:t>
            </a:fld>
            <a:endParaRPr lang="it-IT">
              <a:solidFill>
                <a:srgbClr val="B5A788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51720" y="71438"/>
            <a:ext cx="549822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L’interesse</a:t>
            </a:r>
            <a:r>
              <a:rPr lang="en-US" sz="32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per </a:t>
            </a:r>
            <a:r>
              <a:rPr lang="en-US" sz="32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il</a:t>
            </a:r>
            <a:r>
              <a:rPr lang="en-US" sz="32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</a:t>
            </a:r>
            <a:r>
              <a:rPr lang="en-US" sz="32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fenomeno</a:t>
            </a:r>
            <a:endParaRPr lang="en-US" sz="32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ＭＳ Ｐゴシック" charset="0"/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5214938" cy="604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e 7"/>
          <p:cNvSpPr/>
          <p:nvPr/>
        </p:nvSpPr>
        <p:spPr>
          <a:xfrm>
            <a:off x="2338041" y="5336133"/>
            <a:ext cx="4643437" cy="985838"/>
          </a:xfrm>
          <a:prstGeom prst="ellipse">
            <a:avLst/>
          </a:prstGeom>
          <a:solidFill>
            <a:schemeClr val="accent3">
              <a:lumMod val="50000"/>
              <a:alpha val="9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157163"/>
            <a:ext cx="59055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428660" y="1071549"/>
            <a:ext cx="25003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Polizia di Stato</a:t>
            </a:r>
          </a:p>
        </p:txBody>
      </p:sp>
      <p:pic>
        <p:nvPicPr>
          <p:cNvPr id="11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42" y="6000768"/>
            <a:ext cx="748471" cy="8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90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7B11CE3-67B0-A64B-A0C5-4B9FB2552476}" type="slidenum">
              <a:rPr lang="it-IT">
                <a:solidFill>
                  <a:srgbClr val="B5A788"/>
                </a:solidFill>
              </a:rPr>
              <a:pPr eaLnBrk="1" hangingPunct="1"/>
              <a:t>33</a:t>
            </a:fld>
            <a:endParaRPr lang="it-IT">
              <a:solidFill>
                <a:srgbClr val="B5A788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28573" y="142875"/>
            <a:ext cx="79853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Cyberbullismo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–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futuro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approccio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normativo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?</a:t>
            </a:r>
          </a:p>
        </p:txBody>
      </p:sp>
      <p:pic>
        <p:nvPicPr>
          <p:cNvPr id="3277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085" y="812055"/>
            <a:ext cx="4929187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176561" y="3286124"/>
            <a:ext cx="4768850" cy="1785950"/>
          </a:xfrm>
          <a:prstGeom prst="rect">
            <a:avLst/>
          </a:prstGeom>
          <a:solidFill>
            <a:schemeClr val="accent3">
              <a:lumMod val="50000"/>
              <a:alpha val="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2777" name="CasellaDiTesto 10"/>
          <p:cNvSpPr txBox="1">
            <a:spLocks noChangeArrowheads="1"/>
          </p:cNvSpPr>
          <p:nvPr/>
        </p:nvSpPr>
        <p:spPr bwMode="auto">
          <a:xfrm>
            <a:off x="6595442" y="6371480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solidFill>
                  <a:srgbClr val="572314"/>
                </a:solidFill>
              </a:rPr>
              <a:t>…. </a:t>
            </a:r>
            <a:r>
              <a:rPr lang="it-IT" i="1" dirty="0">
                <a:solidFill>
                  <a:srgbClr val="572314"/>
                </a:solidFill>
              </a:rPr>
              <a:t>OMISSIS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372200" y="692696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Proposta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di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legge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n.3139</a:t>
            </a: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42" y="6000768"/>
            <a:ext cx="748471" cy="8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288" y="157163"/>
            <a:ext cx="59055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428660" y="1071549"/>
            <a:ext cx="25003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Polizia di Stato</a:t>
            </a:r>
          </a:p>
        </p:txBody>
      </p:sp>
    </p:spTree>
    <p:extLst>
      <p:ext uri="{BB962C8B-B14F-4D97-AF65-F5344CB8AC3E}">
        <p14:creationId xmlns:p14="http://schemas.microsoft.com/office/powerpoint/2010/main" val="7194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8758238" y="6305550"/>
            <a:ext cx="457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E276A16-40DD-104F-A311-33382A563DDC}" type="slidenum">
              <a:rPr lang="it-IT">
                <a:solidFill>
                  <a:srgbClr val="B5A788"/>
                </a:solidFill>
              </a:rPr>
              <a:pPr eaLnBrk="1" hangingPunct="1"/>
              <a:t>34</a:t>
            </a:fld>
            <a:endParaRPr lang="it-IT">
              <a:solidFill>
                <a:srgbClr val="B5A788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063159" y="116632"/>
            <a:ext cx="5452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Ipotesi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di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tutela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amministrativa</a:t>
            </a:r>
            <a:endParaRPr lang="en-US" sz="28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379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0" y="2641848"/>
            <a:ext cx="38274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17079"/>
            <a:ext cx="3856038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367" y="2488654"/>
            <a:ext cx="3786188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930399" y="3286124"/>
            <a:ext cx="3857625" cy="928694"/>
          </a:xfrm>
          <a:prstGeom prst="rect">
            <a:avLst/>
          </a:prstGeom>
          <a:solidFill>
            <a:schemeClr val="accent3">
              <a:lumMod val="50000"/>
              <a:alpha val="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914380" y="4620667"/>
            <a:ext cx="3857625" cy="1544637"/>
          </a:xfrm>
          <a:prstGeom prst="rect">
            <a:avLst/>
          </a:prstGeom>
          <a:solidFill>
            <a:schemeClr val="accent3">
              <a:lumMod val="50000"/>
              <a:alpha val="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786188" y="642938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Proposta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di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legge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n.3139</a:t>
            </a: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12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99" y="6215082"/>
            <a:ext cx="551114" cy="59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2288" y="157163"/>
            <a:ext cx="59055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-428660" y="1071549"/>
            <a:ext cx="25003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Polizia di Stato</a:t>
            </a:r>
          </a:p>
        </p:txBody>
      </p:sp>
    </p:spTree>
    <p:extLst>
      <p:ext uri="{BB962C8B-B14F-4D97-AF65-F5344CB8AC3E}">
        <p14:creationId xmlns:p14="http://schemas.microsoft.com/office/powerpoint/2010/main" val="14270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6FAD7-549F-474A-B207-4A2F29F60622}" type="slidenum">
              <a:rPr lang="it-IT" smtClean="0"/>
              <a:pPr>
                <a:defRPr/>
              </a:pPr>
              <a:t>35</a:t>
            </a:fld>
            <a:endParaRPr lang="it-IT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928670"/>
            <a:ext cx="4143404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8" y="157163"/>
            <a:ext cx="59055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428660" y="1071549"/>
            <a:ext cx="25003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Polizia di Stato</a:t>
            </a:r>
          </a:p>
        </p:txBody>
      </p:sp>
      <p:pic>
        <p:nvPicPr>
          <p:cNvPr id="6" name="Picture 12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99" y="6215082"/>
            <a:ext cx="551114" cy="59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763748" y="2285992"/>
            <a:ext cx="3714776" cy="3000396"/>
          </a:xfrm>
          <a:prstGeom prst="rect">
            <a:avLst/>
          </a:prstGeom>
          <a:solidFill>
            <a:schemeClr val="accent3">
              <a:lumMod val="50000"/>
              <a:alpha val="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3214678" y="142852"/>
            <a:ext cx="26763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Tavolo</a:t>
            </a:r>
            <a:r>
              <a:rPr lang="en-US" sz="28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tecnico</a:t>
            </a:r>
            <a:endParaRPr lang="en-US" sz="28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000760" y="285728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Proposta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di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legge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n.3139</a:t>
            </a: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DF7BCB-6345-C24D-9A93-4FE8D67D351D}" type="slidenum">
              <a:rPr lang="it-IT">
                <a:solidFill>
                  <a:srgbClr val="B5A788"/>
                </a:solidFill>
              </a:rPr>
              <a:pPr eaLnBrk="1" hangingPunct="1"/>
              <a:t>36</a:t>
            </a:fld>
            <a:endParaRPr lang="it-IT">
              <a:solidFill>
                <a:srgbClr val="B5A788"/>
              </a:solidFill>
            </a:endParaRPr>
          </a:p>
        </p:txBody>
      </p:sp>
      <p:pic>
        <p:nvPicPr>
          <p:cNvPr id="3481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966811"/>
            <a:ext cx="4095750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91922" y="142875"/>
            <a:ext cx="6569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Il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cyberbullismo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è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attività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</a:t>
            </a:r>
            <a:r>
              <a:rPr lang="en-US" sz="2800" b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di</a:t>
            </a:r>
            <a:r>
              <a:rPr lang="en-US" sz="2800" b="1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stalking?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571735" y="3378223"/>
            <a:ext cx="3929063" cy="1785938"/>
          </a:xfrm>
          <a:prstGeom prst="rect">
            <a:avLst/>
          </a:prstGeom>
          <a:solidFill>
            <a:schemeClr val="accent3">
              <a:lumMod val="50000"/>
              <a:alpha val="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428992" y="642918"/>
            <a:ext cx="228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Proposta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di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1400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legge</a:t>
            </a:r>
            <a:r>
              <a:rPr lang="en-US" sz="1400" dirty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 n.3139</a:t>
            </a:r>
            <a:endParaRPr lang="it-IT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157163"/>
            <a:ext cx="59055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428660" y="1071549"/>
            <a:ext cx="25003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Polizia di Stato</a:t>
            </a:r>
          </a:p>
        </p:txBody>
      </p:sp>
      <p:pic>
        <p:nvPicPr>
          <p:cNvPr id="16" name="Picture 15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42" y="6000768"/>
            <a:ext cx="748471" cy="8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2617" y="2247900"/>
            <a:ext cx="7038407" cy="26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DF7BCB-6345-C24D-9A93-4FE8D67D351D}" type="slidenum">
              <a:rPr lang="it-IT">
                <a:solidFill>
                  <a:srgbClr val="B5A788"/>
                </a:solidFill>
              </a:rPr>
              <a:pPr eaLnBrk="1" hangingPunct="1"/>
              <a:t>37</a:t>
            </a:fld>
            <a:endParaRPr lang="it-IT">
              <a:solidFill>
                <a:srgbClr val="B5A788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857356" y="285728"/>
            <a:ext cx="57850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Art.612 </a:t>
            </a:r>
            <a:r>
              <a:rPr lang="en-US" sz="28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bis</a:t>
            </a:r>
            <a:r>
              <a:rPr lang="en-US" sz="28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c.p</a:t>
            </a:r>
            <a:r>
              <a:rPr lang="en-US" sz="28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. – </a:t>
            </a:r>
            <a:r>
              <a:rPr lang="en-US" sz="28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Atti</a:t>
            </a:r>
            <a:r>
              <a:rPr lang="en-US" sz="2800" b="1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 </a:t>
            </a:r>
            <a:r>
              <a:rPr lang="en-US" sz="2800" b="1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cs typeface="ＭＳ Ｐゴシック" charset="0"/>
              </a:rPr>
              <a:t>persecutori</a:t>
            </a:r>
            <a:endParaRPr lang="en-US" sz="2800" b="1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cs typeface="ＭＳ Ｐゴシック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31825" y="3357562"/>
            <a:ext cx="6786610" cy="1500198"/>
          </a:xfrm>
          <a:prstGeom prst="rect">
            <a:avLst/>
          </a:prstGeom>
          <a:solidFill>
            <a:schemeClr val="accent3">
              <a:lumMod val="50000"/>
              <a:alpha val="6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288" y="157163"/>
            <a:ext cx="590550" cy="98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-428660" y="1071549"/>
            <a:ext cx="250031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Polizia di Stato</a:t>
            </a:r>
          </a:p>
        </p:txBody>
      </p:sp>
      <p:pic>
        <p:nvPicPr>
          <p:cNvPr id="16" name="Picture 15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342" y="6000768"/>
            <a:ext cx="748471" cy="81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68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0112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Rettangolo 21"/>
          <p:cNvSpPr>
            <a:spLocks noChangeArrowheads="1"/>
          </p:cNvSpPr>
          <p:nvPr/>
        </p:nvSpPr>
        <p:spPr bwMode="auto">
          <a:xfrm>
            <a:off x="684213" y="3694113"/>
            <a:ext cx="7883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200" dirty="0">
                <a:latin typeface="Times New Roman" charset="0"/>
                <a:cs typeface="Times New Roman" charset="0"/>
              </a:rPr>
              <a:t>Polizia Postale e delle Comunicazioni</a:t>
            </a:r>
          </a:p>
          <a:p>
            <a:pPr algn="ctr"/>
            <a:r>
              <a:rPr lang="it-IT" sz="3200" dirty="0">
                <a:latin typeface="Times New Roman" charset="0"/>
                <a:cs typeface="Times New Roman" charset="0"/>
              </a:rPr>
              <a:t>Compartimento per l</a:t>
            </a:r>
            <a:r>
              <a:rPr lang="ja-JP" altLang="it-IT" sz="3200" dirty="0">
                <a:latin typeface="Times New Roman" charset="0"/>
                <a:cs typeface="Times New Roman" charset="0"/>
              </a:rPr>
              <a:t>’</a:t>
            </a:r>
            <a:r>
              <a:rPr lang="it-IT" altLang="ja-JP" sz="3200" dirty="0">
                <a:latin typeface="Times New Roman" charset="0"/>
                <a:cs typeface="Times New Roman" charset="0"/>
              </a:rPr>
              <a:t>Emilia Romagna</a:t>
            </a:r>
          </a:p>
          <a:p>
            <a:pPr algn="ctr"/>
            <a:endParaRPr lang="it-IT" sz="2800" dirty="0">
              <a:latin typeface="Times New Roman" charset="0"/>
              <a:cs typeface="Times New Roman" charset="0"/>
            </a:endParaRPr>
          </a:p>
          <a:p>
            <a:pPr algn="ctr"/>
            <a:r>
              <a:rPr lang="it-IT" sz="2000" dirty="0">
                <a:latin typeface="Times New Roman" charset="0"/>
                <a:cs typeface="Times New Roman" charset="0"/>
              </a:rPr>
              <a:t>Via Zanardi 28, 40131 Bologna</a:t>
            </a:r>
            <a:br>
              <a:rPr lang="it-IT" sz="2000" dirty="0">
                <a:latin typeface="Times New Roman" charset="0"/>
                <a:cs typeface="Times New Roman" charset="0"/>
              </a:rPr>
            </a:br>
            <a:r>
              <a:rPr lang="it-IT" sz="2000" dirty="0">
                <a:latin typeface="Times New Roman" charset="0"/>
                <a:cs typeface="Times New Roman" charset="0"/>
              </a:rPr>
              <a:t>Tel. +39 (0)51 6352611</a:t>
            </a:r>
          </a:p>
          <a:p>
            <a:pPr algn="ctr"/>
            <a:r>
              <a:rPr lang="it-IT" sz="2000" dirty="0">
                <a:latin typeface="Times New Roman" charset="0"/>
                <a:cs typeface="Times New Roman" charset="0"/>
              </a:rPr>
              <a:t>email: </a:t>
            </a:r>
            <a:r>
              <a:rPr lang="it-IT" sz="2000" dirty="0" smtClean="0">
                <a:latin typeface="Times New Roman" charset="0"/>
                <a:cs typeface="Times New Roman" charset="0"/>
                <a:hlinkClick r:id="rId4"/>
              </a:rPr>
              <a:t>compartimento.polposta.bo@pec.poliziadistato.it</a:t>
            </a:r>
            <a:endParaRPr lang="it-IT" sz="2000" dirty="0">
              <a:latin typeface="Times New Roman" charset="0"/>
              <a:cs typeface="Times New Roman" charset="0"/>
            </a:endParaRPr>
          </a:p>
          <a:p>
            <a:pPr algn="ctr"/>
            <a:endParaRPr lang="it-IT" sz="2000" dirty="0">
              <a:latin typeface="Times New Roman" charset="0"/>
              <a:cs typeface="Times New Roman" charset="0"/>
            </a:endParaRPr>
          </a:p>
          <a:p>
            <a:pPr algn="ctr"/>
            <a:r>
              <a:rPr lang="it-IT" sz="2000" dirty="0">
                <a:latin typeface="Times New Roman" charset="0"/>
                <a:cs typeface="Times New Roman" charset="0"/>
              </a:rPr>
              <a:t>www.poliziadistato.it</a:t>
            </a:r>
            <a:endParaRPr lang="it-IT" sz="1600" dirty="0">
              <a:latin typeface="Times New Roman" charset="0"/>
              <a:cs typeface="Times New Roman" charset="0"/>
            </a:endParaRPr>
          </a:p>
        </p:txBody>
      </p:sp>
      <p:pic>
        <p:nvPicPr>
          <p:cNvPr id="9" name="Picture 8" descr="Araldic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00013"/>
            <a:ext cx="1157089" cy="2105025"/>
          </a:xfrm>
          <a:prstGeom prst="rect">
            <a:avLst/>
          </a:prstGeom>
          <a:noFill/>
          <a:ln>
            <a:noFill/>
          </a:ln>
          <a:effectLst>
            <a:outerShdw blurRad="63500" sy="23000" kx="1199993" algn="b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extBox 3"/>
          <p:cNvSpPr txBox="1">
            <a:spLocks noChangeArrowheads="1"/>
          </p:cNvSpPr>
          <p:nvPr/>
        </p:nvSpPr>
        <p:spPr bwMode="auto">
          <a:xfrm>
            <a:off x="4606925" y="2798763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175110" name="Titolo 1"/>
          <p:cNvSpPr txBox="1">
            <a:spLocks/>
          </p:cNvSpPr>
          <p:nvPr/>
        </p:nvSpPr>
        <p:spPr bwMode="auto">
          <a:xfrm>
            <a:off x="2700338" y="2568575"/>
            <a:ext cx="374332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400">
                <a:latin typeface="Times New Roman" charset="0"/>
                <a:cs typeface="Times New Roman" charset="0"/>
              </a:rPr>
              <a:t>Polizia di Stato</a:t>
            </a:r>
          </a:p>
          <a:p>
            <a:pPr algn="ctr" eaLnBrk="1" hangingPunct="1"/>
            <a:r>
              <a:rPr lang="it-IT">
                <a:latin typeface="Times New Roman" charset="0"/>
                <a:cs typeface="Times New Roman" charset="0"/>
              </a:rPr>
              <a:t>____________</a:t>
            </a:r>
          </a:p>
        </p:txBody>
      </p:sp>
    </p:spTree>
    <p:extLst>
      <p:ext uri="{BB962C8B-B14F-4D97-AF65-F5344CB8AC3E}">
        <p14:creationId xmlns:p14="http://schemas.microsoft.com/office/powerpoint/2010/main" val="319110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9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445224"/>
            <a:ext cx="1080120" cy="117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http://www.reteuniversitariamediterranea.it/wp-content/uploads/2014/07/miu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661248"/>
            <a:ext cx="2066988" cy="857256"/>
          </a:xfrm>
          <a:prstGeom prst="rect">
            <a:avLst/>
          </a:prstGeom>
          <a:noFill/>
        </p:spPr>
      </p:pic>
      <p:sp>
        <p:nvSpPr>
          <p:cNvPr id="10" name="Rettangolo 16"/>
          <p:cNvSpPr/>
          <p:nvPr/>
        </p:nvSpPr>
        <p:spPr>
          <a:xfrm>
            <a:off x="323528" y="260648"/>
            <a:ext cx="85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POLIZIA DELLE COMUNICAZIONI </a:t>
            </a:r>
          </a:p>
          <a:p>
            <a:pPr algn="ctr">
              <a:defRPr/>
            </a:pPr>
            <a:r>
              <a:rPr lang="it-IT" sz="3200" b="1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E ISTITUZIONI SCOLASTICHE </a:t>
            </a:r>
            <a:endParaRPr lang="it-IT" sz="3200" b="1" spc="150" dirty="0">
              <a:ln w="11430"/>
              <a:solidFill>
                <a:srgbClr val="572314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1403648" y="1268760"/>
            <a:ext cx="6768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2800" b="1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  (Direttiva </a:t>
            </a:r>
            <a:r>
              <a:rPr lang="it-IT" altLang="it-IT" sz="2800" b="1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Ministeriale </a:t>
            </a:r>
            <a:r>
              <a:rPr lang="it-IT" altLang="it-IT" sz="2800" b="1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n.104/2007)</a:t>
            </a:r>
            <a:endParaRPr lang="it-IT" altLang="it-IT" sz="2800" b="1" spc="150" dirty="0">
              <a:ln w="11430"/>
              <a:solidFill>
                <a:srgbClr val="572314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9" y="2348880"/>
            <a:ext cx="9172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Previsione di una collaborazione</a:t>
            </a:r>
            <a:b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it-IT" altLang="it-IT" sz="3200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inter istituzionale </a:t>
            </a:r>
            <a: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tra</a:t>
            </a:r>
            <a:r>
              <a:rPr lang="it-IT" altLang="it-IT" sz="3200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:</a:t>
            </a:r>
          </a:p>
          <a:p>
            <a:pPr lvl="0" algn="ctr" defTabSz="457200"/>
            <a:r>
              <a:rPr lang="it-IT" altLang="it-IT" sz="3200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- </a:t>
            </a:r>
            <a: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il Ministero </a:t>
            </a:r>
            <a:r>
              <a:rPr lang="it-IT" altLang="it-IT" sz="3200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dell’Istruzione, Università e Ricerca </a:t>
            </a:r>
            <a: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/>
            </a:r>
            <a:b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- il Ministero dell’ Interno </a:t>
            </a:r>
            <a:b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</a:br>
            <a:r>
              <a:rPr lang="it-IT" altLang="it-IT" sz="3200" spc="150" dirty="0" smtClean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Servizio </a:t>
            </a:r>
            <a:r>
              <a:rPr lang="it-IT" altLang="it-IT" sz="3200" spc="150" dirty="0">
                <a:ln w="11430"/>
                <a:solidFill>
                  <a:srgbClr val="572314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cs typeface="Calibri"/>
              </a:rPr>
              <a:t>Polizia Postale e delle Comunicazioni</a:t>
            </a:r>
          </a:p>
        </p:txBody>
      </p:sp>
    </p:spTree>
    <p:extLst>
      <p:ext uri="{BB962C8B-B14F-4D97-AF65-F5344CB8AC3E}">
        <p14:creationId xmlns:p14="http://schemas.microsoft.com/office/powerpoint/2010/main" val="219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itolo 1"/>
          <p:cNvSpPr txBox="1">
            <a:spLocks/>
          </p:cNvSpPr>
          <p:nvPr/>
        </p:nvSpPr>
        <p:spPr bwMode="auto">
          <a:xfrm>
            <a:off x="0" y="1052513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20486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75" y="6093296"/>
            <a:ext cx="634388" cy="6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 bwMode="auto">
          <a:xfrm>
            <a:off x="357158" y="2357430"/>
            <a:ext cx="8498997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</a:t>
            </a: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2333625" marR="0" lvl="0" indent="-8953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5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2333625" marR="0" lvl="0" indent="-8953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5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2333625" marR="0" lvl="0" indent="-8953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5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2333625" marR="0" lvl="0" indent="-895350" algn="l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00034" y="2714620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Le Forze dell’Ordine contrastano qualsiasi fenomeno di VIOLENZA (sia essa fisica o psicologica) o PREVARICAZIONE nei confronti di soggetti DEBOLI o INCAPACI di DIFENDERSI.</a:t>
            </a:r>
          </a:p>
          <a:p>
            <a:pPr lvl="0" algn="just" defTabSz="457200">
              <a:defRPr/>
            </a:pPr>
            <a:endParaRPr lang="it-IT" sz="2400" dirty="0" smtClean="0">
              <a:solidFill>
                <a:srgbClr val="572314"/>
              </a:solidFill>
              <a:latin typeface="+mj-lt"/>
            </a:endParaRPr>
          </a:p>
          <a:p>
            <a:pPr lvl="0" algn="just" defTabSz="457200">
              <a:defRPr/>
            </a:pPr>
            <a:endParaRPr lang="it-IT" sz="2400" dirty="0" smtClean="0">
              <a:solidFill>
                <a:srgbClr val="572314"/>
              </a:solidFill>
              <a:latin typeface="+mj-lt"/>
            </a:endParaRPr>
          </a:p>
          <a:p>
            <a:pPr lvl="0" algn="just" defTabSz="457200">
              <a:defRPr/>
            </a:pPr>
            <a:endParaRPr lang="it-IT" sz="2400" dirty="0" smtClean="0">
              <a:solidFill>
                <a:srgbClr val="572314"/>
              </a:solidFill>
              <a:latin typeface="+mj-lt"/>
            </a:endParaRPr>
          </a:p>
          <a:p>
            <a:pPr lvl="0" algn="just" defTabSz="457200">
              <a:defRPr/>
            </a:pPr>
            <a:endParaRPr lang="it-IT" sz="2400" dirty="0" smtClean="0">
              <a:solidFill>
                <a:srgbClr val="572314"/>
              </a:solidFill>
              <a:latin typeface="+mj-lt"/>
            </a:endParaRPr>
          </a:p>
          <a:p>
            <a:pPr lvl="0" algn="just" defTabSz="457200">
              <a:defRPr/>
            </a:pPr>
            <a:r>
              <a:rPr lang="it-IT" sz="2400" dirty="0" smtClean="0">
                <a:solidFill>
                  <a:srgbClr val="572314"/>
                </a:solidFill>
                <a:latin typeface="+mj-lt"/>
              </a:rPr>
              <a:t>La Polizia Postale e delle Comunicazioni, in particolare, si occupa della sua forma evoluta, denominata CYBERBULLISMO.   </a:t>
            </a:r>
            <a:endParaRPr lang="it-IT" altLang="ja-JP" sz="2400" dirty="0" smtClean="0">
              <a:solidFill>
                <a:srgbClr val="572314"/>
              </a:solidFill>
              <a:latin typeface="+mj-lt"/>
            </a:endParaRPr>
          </a:p>
        </p:txBody>
      </p:sp>
      <p:pic>
        <p:nvPicPr>
          <p:cNvPr id="14" name="Immagine 13" descr="polizia-post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984298"/>
            <a:ext cx="2201850" cy="1230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764" name="Picture 4" descr="http://www.sostenitori.info/wp-content/uploads/2014/06/unificazion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3" y="1357298"/>
            <a:ext cx="2214577" cy="12801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Titolo 1"/>
          <p:cNvSpPr>
            <a:spLocks noGrp="1"/>
          </p:cNvSpPr>
          <p:nvPr>
            <p:ph type="ctrTitle"/>
          </p:nvPr>
        </p:nvSpPr>
        <p:spPr>
          <a:xfrm>
            <a:off x="660648" y="-27384"/>
            <a:ext cx="8591872" cy="1468438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572314"/>
                </a:solidFill>
                <a:latin typeface="Calibri" charset="0"/>
              </a:rPr>
              <a:t>ATTIVITA’ ISTITUZIONALE </a:t>
            </a:r>
            <a:r>
              <a:rPr lang="it-IT" sz="3200" b="1" dirty="0" err="1" smtClean="0">
                <a:solidFill>
                  <a:srgbClr val="572314"/>
                </a:solidFill>
                <a:latin typeface="Calibri" charset="0"/>
              </a:rPr>
              <a:t>DI</a:t>
            </a:r>
            <a:r>
              <a:rPr lang="it-IT" sz="3200" b="1" dirty="0" smtClean="0">
                <a:solidFill>
                  <a:srgbClr val="572314"/>
                </a:solidFill>
                <a:latin typeface="Calibri" charset="0"/>
              </a:rPr>
              <a:t> CONTRASTO </a:t>
            </a:r>
            <a:endParaRPr lang="it-IT" sz="3200" b="1" dirty="0">
              <a:solidFill>
                <a:srgbClr val="572314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ctrTitle"/>
          </p:nvPr>
        </p:nvSpPr>
        <p:spPr>
          <a:xfrm>
            <a:off x="571472" y="642918"/>
            <a:ext cx="7983318" cy="1468438"/>
          </a:xfrm>
        </p:spPr>
        <p:txBody>
          <a:bodyPr/>
          <a:lstStyle/>
          <a:p>
            <a:pPr lvl="0" eaLnBrk="1" hangingPunct="1"/>
            <a:r>
              <a:rPr lang="it-IT" sz="3600" b="1" dirty="0" smtClean="0">
                <a:solidFill>
                  <a:srgbClr val="572314"/>
                </a:solidFill>
                <a:latin typeface="Calibri" charset="0"/>
              </a:rPr>
              <a:t>EVOLUZIONE “</a:t>
            </a:r>
            <a:r>
              <a:rPr lang="it-IT" sz="3600" b="1" i="1" dirty="0" smtClean="0">
                <a:solidFill>
                  <a:srgbClr val="572314"/>
                </a:solidFill>
                <a:latin typeface="Calibri" charset="0"/>
              </a:rPr>
              <a:t>SOCIAL</a:t>
            </a:r>
            <a:r>
              <a:rPr lang="it-IT" sz="3600" b="1" dirty="0" smtClean="0">
                <a:solidFill>
                  <a:srgbClr val="572314"/>
                </a:solidFill>
                <a:latin typeface="Calibri" charset="0"/>
              </a:rPr>
              <a:t>”</a:t>
            </a:r>
            <a:br>
              <a:rPr lang="it-IT" sz="3600" b="1" dirty="0" smtClean="0">
                <a:solidFill>
                  <a:srgbClr val="572314"/>
                </a:solidFill>
                <a:latin typeface="Calibri" charset="0"/>
              </a:rPr>
            </a:br>
            <a:r>
              <a:rPr lang="it-IT" sz="3600" b="1" dirty="0" smtClean="0">
                <a:solidFill>
                  <a:srgbClr val="572314"/>
                </a:solidFill>
                <a:latin typeface="Calibri" charset="0"/>
              </a:rPr>
              <a:t/>
            </a:r>
            <a:br>
              <a:rPr lang="it-IT" sz="3600" b="1" dirty="0" smtClean="0">
                <a:solidFill>
                  <a:srgbClr val="572314"/>
                </a:solidFill>
                <a:latin typeface="Calibri" charset="0"/>
              </a:rPr>
            </a:br>
            <a:r>
              <a:rPr lang="it-IT" sz="2800" dirty="0" smtClean="0">
                <a:solidFill>
                  <a:srgbClr val="572314"/>
                </a:solidFill>
              </a:rPr>
              <a:t>Come si distinguono le varie forme di prevaricazione?</a:t>
            </a:r>
            <a:br>
              <a:rPr lang="it-IT" sz="2800" dirty="0" smtClean="0">
                <a:solidFill>
                  <a:srgbClr val="572314"/>
                </a:solidFill>
              </a:rPr>
            </a:br>
            <a:endParaRPr lang="it-IT" sz="3600" b="1" dirty="0">
              <a:solidFill>
                <a:srgbClr val="572314"/>
              </a:solidFill>
              <a:latin typeface="Calibri" charset="0"/>
            </a:endParaRPr>
          </a:p>
        </p:txBody>
      </p:sp>
      <p:sp>
        <p:nvSpPr>
          <p:cNvPr id="20485" name="Titolo 1"/>
          <p:cNvSpPr txBox="1">
            <a:spLocks/>
          </p:cNvSpPr>
          <p:nvPr/>
        </p:nvSpPr>
        <p:spPr bwMode="auto">
          <a:xfrm>
            <a:off x="0" y="1052513"/>
            <a:ext cx="15986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it-IT" sz="17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20486" name="Immagine 4" descr="araldic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538163" cy="898525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75" y="6093296"/>
            <a:ext cx="634388" cy="6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 bwMode="auto">
          <a:xfrm>
            <a:off x="357158" y="2357430"/>
            <a:ext cx="8498997" cy="21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/>
                <a:uLnTx/>
                <a:uFillTx/>
                <a:latin typeface="+mj-lt"/>
                <a:ea typeface="ＭＳ Ｐゴシック" charset="0"/>
                <a:cs typeface="+mn-cs"/>
              </a:rPr>
              <a:t> </a:t>
            </a: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1371600" marR="0" lvl="3" indent="0" algn="just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1700" b="0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2333625" marR="0" lvl="0" indent="-8953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5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2333625" marR="0" lvl="0" indent="-8953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5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2333625" marR="0" lvl="0" indent="-89535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500" b="1" i="0" u="none" strike="noStrike" kern="1200" cap="none" spc="0" normalizeH="0" baseline="0" noProof="0" dirty="0" smtClean="0">
              <a:ln>
                <a:noFill/>
              </a:ln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+mj-lt"/>
              <a:ea typeface="ＭＳ Ｐゴシック" charset="0"/>
              <a:cs typeface="Times New Roman" charset="0"/>
            </a:endParaRPr>
          </a:p>
          <a:p>
            <a:pPr marL="2333625" marR="0" lvl="0" indent="-895350" algn="l" defTabSz="457200" rtl="0" eaLnBrk="1" fontAlgn="base" latinLnBrk="0" hangingPunct="1">
              <a:lnSpc>
                <a:spcPct val="20000"/>
              </a:lnSpc>
              <a:spcBef>
                <a:spcPct val="20000"/>
              </a:spcBef>
              <a:spcAft>
                <a:spcPts val="3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/>
              <a:uLnTx/>
              <a:uFillTx/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28596" y="220297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it-IT" altLang="ja-JP" sz="2200" dirty="0" smtClean="0">
                <a:solidFill>
                  <a:srgbClr val="572314"/>
                </a:solidFill>
              </a:rPr>
              <a:t>Probabilmente il </a:t>
            </a:r>
            <a:r>
              <a:rPr lang="it-IT" altLang="ja-JP" sz="2200" dirty="0" err="1" smtClean="0">
                <a:solidFill>
                  <a:srgbClr val="572314"/>
                </a:solidFill>
              </a:rPr>
              <a:t>cyberbullismo</a:t>
            </a:r>
            <a:r>
              <a:rPr lang="it-IT" altLang="ja-JP" sz="2200" dirty="0" smtClean="0">
                <a:solidFill>
                  <a:srgbClr val="572314"/>
                </a:solidFill>
              </a:rPr>
              <a:t> è un’evoluzione (collegata al cambio delle abitudini dei giovani) della forma “classica” del bullismo, che ancor oggi esiste (forse in forma residuale).</a:t>
            </a:r>
          </a:p>
          <a:p>
            <a:pPr lvl="0" algn="just" defTabSz="457200">
              <a:defRPr/>
            </a:pPr>
            <a:endParaRPr lang="it-IT" altLang="ja-JP" sz="2200" dirty="0" smtClean="0">
              <a:solidFill>
                <a:srgbClr val="572314"/>
              </a:solidFill>
            </a:endParaRPr>
          </a:p>
          <a:p>
            <a:pPr lvl="0" algn="just" defTabSz="457200">
              <a:defRPr/>
            </a:pPr>
            <a:r>
              <a:rPr lang="it-IT" altLang="ja-JP" sz="2200" dirty="0" smtClean="0">
                <a:solidFill>
                  <a:srgbClr val="572314"/>
                </a:solidFill>
              </a:rPr>
              <a:t>Di pari passo all’evoluzione del web, passata </a:t>
            </a:r>
            <a:r>
              <a:rPr lang="it-IT" altLang="ja-JP" sz="2200" b="1" dirty="0" smtClean="0">
                <a:solidFill>
                  <a:srgbClr val="572314"/>
                </a:solidFill>
              </a:rPr>
              <a:t>dall’1.0 </a:t>
            </a:r>
            <a:r>
              <a:rPr lang="it-IT" altLang="ja-JP" sz="2200" dirty="0" smtClean="0">
                <a:solidFill>
                  <a:srgbClr val="572314"/>
                </a:solidFill>
              </a:rPr>
              <a:t>(c.d. statico - con la sola possibilità di </a:t>
            </a:r>
            <a:r>
              <a:rPr lang="it-IT" altLang="ja-JP" sz="2200" i="1" dirty="0" smtClean="0">
                <a:solidFill>
                  <a:srgbClr val="572314"/>
                </a:solidFill>
              </a:rPr>
              <a:t>download</a:t>
            </a:r>
            <a:r>
              <a:rPr lang="it-IT" altLang="ja-JP" sz="2200" dirty="0" smtClean="0">
                <a:solidFill>
                  <a:srgbClr val="572314"/>
                </a:solidFill>
              </a:rPr>
              <a:t>) </a:t>
            </a:r>
            <a:r>
              <a:rPr lang="it-IT" altLang="ja-JP" sz="2200" b="1" dirty="0" smtClean="0">
                <a:solidFill>
                  <a:srgbClr val="572314"/>
                </a:solidFill>
              </a:rPr>
              <a:t>al 2.0 </a:t>
            </a:r>
            <a:r>
              <a:rPr lang="it-IT" altLang="ja-JP" sz="2200" dirty="0" smtClean="0">
                <a:solidFill>
                  <a:srgbClr val="572314"/>
                </a:solidFill>
              </a:rPr>
              <a:t>(con possibilità di </a:t>
            </a:r>
            <a:r>
              <a:rPr lang="it-IT" altLang="ja-JP" sz="2200" i="1" dirty="0" smtClean="0">
                <a:solidFill>
                  <a:srgbClr val="572314"/>
                </a:solidFill>
              </a:rPr>
              <a:t>upload</a:t>
            </a:r>
            <a:r>
              <a:rPr lang="it-IT" altLang="ja-JP" sz="2200" dirty="0" smtClean="0">
                <a:solidFill>
                  <a:srgbClr val="572314"/>
                </a:solidFill>
              </a:rPr>
              <a:t> ed elevato livello di interazione) si sono create </a:t>
            </a:r>
            <a:r>
              <a:rPr lang="it-IT" altLang="ja-JP" sz="2200" b="1" dirty="0" smtClean="0">
                <a:solidFill>
                  <a:srgbClr val="572314"/>
                </a:solidFill>
              </a:rPr>
              <a:t>nuove abitudini sociali</a:t>
            </a:r>
            <a:r>
              <a:rPr lang="it-IT" altLang="ja-JP" sz="2200" dirty="0" smtClean="0">
                <a:solidFill>
                  <a:srgbClr val="572314"/>
                </a:solidFill>
              </a:rPr>
              <a:t> per i giovani, con l’individuazione di </a:t>
            </a:r>
            <a:r>
              <a:rPr lang="it-IT" altLang="ja-JP" sz="2200" b="1" dirty="0" smtClean="0">
                <a:solidFill>
                  <a:srgbClr val="572314"/>
                </a:solidFill>
              </a:rPr>
              <a:t>nuovi “non luoghi” di ritrovo: i </a:t>
            </a:r>
            <a:r>
              <a:rPr lang="it-IT" altLang="ja-JP" sz="2200" b="1" i="1" dirty="0" smtClean="0">
                <a:solidFill>
                  <a:srgbClr val="572314"/>
                </a:solidFill>
              </a:rPr>
              <a:t>social network</a:t>
            </a:r>
            <a:r>
              <a:rPr lang="it-IT" altLang="ja-JP" sz="2200" dirty="0" smtClean="0">
                <a:solidFill>
                  <a:srgbClr val="572314"/>
                </a:solidFill>
              </a:rPr>
              <a:t>, ma più in genere la Rete.</a:t>
            </a:r>
          </a:p>
          <a:p>
            <a:pPr lvl="0" algn="just" defTabSz="457200">
              <a:defRPr/>
            </a:pPr>
            <a:endParaRPr lang="it-IT" altLang="ja-JP" sz="2200" dirty="0" smtClean="0">
              <a:solidFill>
                <a:srgbClr val="572314"/>
              </a:solidFill>
            </a:endParaRPr>
          </a:p>
          <a:p>
            <a:pPr lvl="0" algn="just" defTabSz="457200">
              <a:defRPr/>
            </a:pPr>
            <a:r>
              <a:rPr lang="it-IT" altLang="ja-JP" sz="2200" dirty="0" smtClean="0">
                <a:solidFill>
                  <a:srgbClr val="572314"/>
                </a:solidFill>
              </a:rPr>
              <a:t>E’ questo l’ambiente nel quale si consumano le forme più evolute di </a:t>
            </a:r>
            <a:r>
              <a:rPr lang="it-IT" altLang="ja-JP" sz="2200" dirty="0" err="1" smtClean="0">
                <a:solidFill>
                  <a:srgbClr val="572314"/>
                </a:solidFill>
              </a:rPr>
              <a:t>cyberbullismo</a:t>
            </a:r>
            <a:r>
              <a:rPr lang="it-IT" altLang="ja-JP" sz="2200" dirty="0" smtClean="0">
                <a:solidFill>
                  <a:srgbClr val="57231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70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B76854-9B91-3E4F-80C9-0121840C375A}" type="slidenum">
              <a:rPr lang="it-IT">
                <a:solidFill>
                  <a:srgbClr val="B5A788"/>
                </a:solidFill>
              </a:rPr>
              <a:pPr eaLnBrk="1" hangingPunct="1"/>
              <a:t>7</a:t>
            </a:fld>
            <a:endParaRPr lang="it-IT">
              <a:solidFill>
                <a:srgbClr val="B5A788"/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408839438"/>
              </p:ext>
            </p:extLst>
          </p:nvPr>
        </p:nvGraphicFramePr>
        <p:xfrm>
          <a:off x="890854" y="357166"/>
          <a:ext cx="7929618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605559" y="3068960"/>
            <a:ext cx="2384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 dirty="0" err="1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Cyberbullismo</a:t>
            </a:r>
            <a:endParaRPr lang="en-US" sz="2800" b="1" i="1" dirty="0">
              <a:solidFill>
                <a:srgbClr val="00009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AutoShape 4" descr="data:image/jpeg;base64,/9j/4AAQSkZJRgABAQAAAQABAAD/2wCEAAkGBw8NDw8PDQ0QDBAMEA8ODg0OEBMQDQ0PFRIYFhYRFBUYHSggGBolHhQXITEhJSkrLi4uFx8zODMsNygtLisBCgoKDg0OGxAQFDccHCUrLCwsLCwwLiwsLCwsLDQsLCwsLCwsLCwsLCwsLCwsLCwsLCwsLCwsLCwsLCwsLCwsLP/AABEIAMwAzAMBEQACEQEDEQH/xAAbAAACAgMBAAAAAAAAAAAAAAAAAQYHAgMFBP/EAE8QAAECAwEGDg4JAwQDAAAAAAEAAgMEEQUGEiExUXMHExYyNUFScXKRobHB0RQiMzRhYmSBkqOys8LiFRcjJEJTosPSVJPhJUN0g2OC8P/EABoBAQADAQEBAAAAAAAAAAAAAAABAwQFAgb/xAAzEQEAAQICBgkEAQUBAAAAAAAAAQIDBBESEzEyUXEUITNCUmFigaFBQ7HhwQUVIpHwI//aAAwDAQACEQMRAD8AvFAIBB4Z+1oEv3WIAdwML+IKyi1XXsh5qrinbLixrsoYP2cBz/C5wZ0FaIwc/WpVN+PpDVq08l9d8i9dD9Xx+0a/yGrTyX13yJ0P1fH7Nf5DVp5L675E6H6vj9mv8hq08l9d8idD9Xx+zX+Q1aeS+u+ROh+r4/Zr/IatPJfXfInQ/V8fs1/kNWnkvrvkTofq+P2a/wAhq08l9d8idD9Xx+zX+Q1aeS+u+ROh+r4/Zr/IatPJfXfInQ/V8fs1/kNWnkvrvkTofq+P2a/yGrTyX13yJ0P1fH7Nf5DVp5L675E6H6vj9mv8hq08l9d8idD9Xx+zX+Q1aeS+u+ROh+r4/Zr/ACMXaZZbii1+FOh+r4Nf5PfJ3VS0TA++gnxxVvGFVVha42db3F6mXbhxGvAc1wcDhBBqCs8xMdUrWSgCAQCAQRK6K6YgmDLHFUPjDLkb1rbYw2f+Vf8ApnuXfpCNQJZ8U3xNATUudjPh8K2TVFPUoimZexlnsGOrvPTmVc3JetGGx0vCGNrRvmijSqTlDHS4PicanOoygaXB8TjTOoygaXB8TjTOoygaXB8TjTOoygaXB8TjTOoygaXB8TjTOoygaXB8TjTOoygaXB8TjTOoygaXB8TjTOoygaXB8TjTOoygaXB8TjTOoygaXB8TjTOoygaXB8TjTOoygxCg5GcajOoyg3ScM/hpvGiacmjDzRbO3Dq+B3WvcXOLzNBWdacaTf2hIH4oTta7/wCypct03I6ymqaZT+yrShzUMPhmm05h1zHZCuZctzROUtlNUVRnD2qt6CAQR66+1jAhCGw0fGqKjG1m2ehacNa06s52Qqu15RlCHSErf9s7Wg4Buj1LfXXl1M1MZujGjthirjTINs+AKqImXuZycuPPvfiN4Mgx8auiiIVzVLzEr2gqoCqAqgKoCqAqgKoCqAqgKoCqAqgKoCqDZDjOZrXEcyiYiTN0JW0A7A/Adp20VVVby2PcVPRNS4iChwEYnZP8LzTVkmYzeWxbRdJxw41DSb2K3K3/ABjXu7bi5Tl/pFFWjKy2PDgCDUEVBGIhchtZIE40QVpdHMmPNvoa3pENuTB/krq4enRtx/tjuznU9QpDbkawcgXnrmU7HEmI5iOqfMMgWimMoVTObVVSgVQFUBVAVQFUBVAVQFUBVAVQFUG2BAiRDSHDfEPiNLuZRNURtnJMRM7HvhXPzjsUs8cIhvOVVN+3Hee9XVwbhcvOn/aA33tUdJt8U6mvgZuWnfygf/dqjpNviamvg8k9Y8xLtv40K8bUNvr5pFTiGAqyi9RXOUS81UVU9cw59VY8OrZs1fC8ccLcRyhU3KcutZTLVa0KhDxt9qd/aKm3P0RVH1TW4+b02WYCamHVnmGLkXPxNOjclqtTnS7qoWNUwaNKCsGdtNPNcUSIeUrrx2ccoYu9Lda0WjA3dHkCi3HWVS5FVc8CqAqgKoCqAqgKoCqAqgKoCqDZBhuiOaxjS9zzRrRjJUTMRGckdfVCeWJcnChAPmQI0Q4b09yZ4ANs+ErnXcVVV1U9UNVFmI2pGxgaKNAaBiAFAFlmc1zJAIBBHbvO8/8Ath9K1YTtPZTe3VeVXSZW2Xi3j2uyHDvKJjOCJda0hWEduhB3sKpo3llWx27gX/ZxB/5PhCy4zfjktsbqXrIvaZvWlBV8ufvUThRfaK63245Qxd6Stk4WbzuheraK3OqrHgVQFUBVAVQFUBVAVQFVIKoCqgT24ayAyH2S8dvFBEOv4YeXz81Fz8VdznQjZDVZoyjSStY14QCAQCCN3fd5/wDbD6Vqwnaeym9uq7qukyCqDuzZ+xdwVRTvLZ2OxcAe0iZz4QsuM345LbG6mayL2ib1pQVbLn71E4cX2iuv9uOUMXekraOFm8edTaRW51Va8CqAqgKoCqAqgKoCqAqgaDdJwDGiw4YxxHtZxmi81ToxMpiM5yXDBhhjWtaKBgDQMgAouLM5zm6EM1AEAg1TMzDhC+ixGQm7p7g0cqmmmauqIzRMxG14jdBJf1cH+4FZqLnhl51lPFH7tLXlo8reQY8OK7TGG9a6poK1K0Ya1XTXnMZKrtdM09UoNVdBmKqDvTZ+xdwAs9O8tnY7Oh9rImc+ELLjN+OS2xupqsi9om9aUFVy5+9xOHF9orr/AG45Qxd+WNtHCzePOpt7EVubVWvAqgdUBVAVQOqAqgdVIKoCqDs3Hw7+elwfwl7uJjqctFRiZytSstR/nC01yG0IBBrmIwhsc92BrGlx3gKqYjOcoRM5KitW0ok3FdFiurUm8b+GG3aaAuzbtxRGUMNVU1TnLxr28lVAVQIlB35w/Yu4A6Fnp3ls7Ha0PD2kTOfCFlxm/HJbY3U2WRe0TetKClpS0XdnR2uaCBEmACMBoHldjL/yjlDF3pem2p6HfQwXXtQ7Xb+VTajqRW8bXg4iDvGqseGVUDqgKqQ6oCqAqgKoHVAIO7cQfv8AB8Ii+7Kz4rspWWd+ForktoQCDk3VvLZGZI/LI4zRXYeM7kPFzdlUy7DCECqgKqBpizLGa54HgrU8SnIdi0rQAl3loLu0GPANpZ6Y/wAls7Hd0Kph0WFGLqYI1ABkvGrLjd+OS2xuysFY17RN60oKJgbIR87M+2V2PtRyhi70sLpddD4LucL1a+qK3IaSMRI3jRXPD0w56K38deEKqMh6GWo78TAd40TIb2Wmw4w4cqZDa2ehH8dN8EJkNrY7Die0+cJkhsDhlBQOqCwLlLAlJiTgxY0APe/TL5xLgTSI4DEcgC5uIv3KbkxE9TVat0zTEzDralJD+lb6T+tU9Ju+JZqqODfJXPykvEEWDADHtrRwLiRUUOM5CvNV+5VGUz1Ji3TE5xDpqp7CAQaZuWZGY6HFbfseKOaagEeZTTVNM5wiYiYyly9Skh/St9J/Wruk3fE8aqjgNSkh/St9J/WnSbviNVRwRfREsiXkpIRZaC2E8xobL4EntSHVGE+BacLdrrryqnPqVXaKaac4hWESO92ueT58C6GTO0kIJTaHez82OhZqd5bOxKNCHuEfP/ttWXHb8cltjdlYyxL2ib1pQUTL7IR87Me2V2ftRyhi70sbpNdD4LucL1a2Sitx1a8GpDQNSg0BRAwpGQccp4ygurQ3JNly1cOGPjz71xcZ20+34bbO5CTLMtCAQCAQCAQCCF6LOx7f+RC5nLZge09lN/dU+uqxkUSlFod7PzY6Flp3ls7En0Iu4R8/+21ZcdvxyW2N2VjLEvaJvWlBRUvshHzsx7ZXZ+1HKGLvSxuk10Pgu5wvVrZKK3IVzwEDUoNA1IEDogFKF16G+xctvx/fvXFxnbT7fhus7kJMsq0IBAIBAIBAIIZosbHt/wCRC5nLZge19lN/dU+usxkUEotDvZ+bHQstO8tnYk+hH3CNn/22rJjt+OS6xuysVYl7RN60oKLl9kI+dmPbK7P2o5Qxd6WN0euh8F3OF7tbJRW5CtVmpApDQNSg6IHRAUQSSx7tJySgMl4Ig6XDvr2/YS7tnFxqb4bbis9zCW7lWlO1ZTdqpjKHs+se0ckv/ad/JeOg2vN619bs3IXazk7OwZeMIOlxBELrxha7tYZcKG+O2FRiMJbt25qja9271VVWUrGXNaggEHLunn3yknHjwr2/hMvm3wq2tRjCtsURXcimdjxXVNNMzCs/rHtHJL/2nfyXT6Da82XpFY+si0ckv/ad/JOg2vM19bm27dfN2hC0mYEK8D2xPs2Frr4VphLjlVlrDUW6tKl5qu1VRlKPq94IoJRaHe782OhZad5bOxJtCPuMbP8A7bVjx2/HL+V2H3ZWKsS9om9aUFGS/f8AHzsx7ZXa+1HKGHvSxuj10Pgu5wvVrZKK3IVzwakNA6KUHRA0ApDRAogKKRJdDof6nL70b3TllxnYz7flbY34XQuG3hAIODd3sbN5v4gtGF7alXd3JUeu6wEoCogSBFQlKLQ73fmx0LLTvLZ2JLoSdxjZ/wDbasmP345fyuw+7KxVhXtE3rSgo2X7/j52Y9srtfajlDD35Y3R66HwXc4XuzslFbkK54NAwFKDogakNEHRSBA0BRBJNDof6nL70b3TllxvYz7flbZ34XOuG3hAIODd1sbN5v4gtGF7alXd3JUhRd5zwoCRJEKBiUEon+938AdCyU7y6diS6EvcY2f+BqyY/fjl/K7D7srEWFe0TetKCjZfv+PnZj2yu39qOUMPfljdHrofBdzherOyUVuSrngwpQaBqQ6Ig1IdEDopAgaCR6HeycvvRvdOWXG9jPt+Vtnfhcy4TeEAg4N3Oxs3m/iC0YXtqVd3clSS7znkgSgJEkVAk1oD7u/gDoWWneXTsSXQl7jGz3wNWPH9pHL+V2H3ZWIsK9om9aUFHS/f8fOzHtldv7UcoYe/LG6PXQ+C7nC9WdkorckK9WYQNSGApQaDKikCBoHRSgUQSPQ82Tl96N7pyy43sJ9vyusb8LlXBbwgEHCu52Nm838QWjCdtTzV3tyVJLvueRCgJAioCKJSaf73fwB0LJTvLZ2JLoTdxjZ74GrHj9+OX8r8PuzzWGsK9om9aUFHS/f8fOzHtldv7VPKGHvz7ldFrofBdzhe7OyUVuSFcrMKQwiDUjIKQ0DopQEDQFFIkeh7slL70b3TlkxvYT7flbY34XIuC6AQCDhXcbHTeb+ILRhO2p5q725Kk19A5xKEkUCUDEqBJ5/vd/AHQslO8unYkmhP3GNnvgaseP7SOX8rsPuzzWGsLQ0TetKCj5fv+PnJj2yu59qnlDD3592N0Wuh8F3OF6s7Jea3KCueDUoNSMgpDQMKUGgdFIEDUiRaHuyUvvRvdOWTHdhPt+VtjtIXGuA6AQCDhXcbHTeb6QtOE7anmrvbkqVXfc5igShJFQEUEmn+938AdCyU766diR6E/cY2e+Bqxf1DtI5fyuw+7PNYawtDRN60oKPl+/4+dmPbK7n2o5Qw9+fdldEzubuE3mPWps/V5rcZaHhkFKDCBqRkFKDQMKQ1IaIFFIkeh9slL70b3Tlkx3YT7fldY7SFwr590AgEHDu32Oms30hacJ21PNXe3JUqV9A5xKBioSSBBtSANs0HnUSJLarg2A/wgNHHRZKOupdVsSTQo7jGz3wNWL+odpHL+V2H3Z5rCWFoaZrWlBRtpt7HtCJfYtOLsmB+GvKu5ZnTsxyYa+qt07SltNhuaMY7Zu+NpeaKspKozhF1rUmpGQUhoGFKGQUhqQ0QakNBItD/AGSl96N7pyyY7sKvb8rbHaQuBfPuiEAg4d2+x01m+kLThO2p5qr25KlivoXPYlQEVAShL3WPLX8S+Oth4Tv7QVV2rKMnqmM5e634tIYbtvdyNwnoVVqOvN7rnqTLQvgFssXH/ciOd5sA6FzsdVndy4Q02IyoTtY1zCK2oKCpdESzC2II7RgPaP6D0cS6WAu7aJ9mbEUd547JnNNZh17KB1ThPjLTcp0ZVUzm8tq2aSTEhitcLmjHvhe7dz6S81U/WHHWhWYUhhShkgYUjIKUGFIaBqR1bl7RZJzcKPFDnMhiICGAF3bMLRQEjKqMTam7amiNr3bqimqJlPPrFkvypj0GfzXL/tl3jH/ezV0mjgX1iyX5Uz6DP5p/bbvGP+9jpNHAfWNJflTPoM/mo/tt3jH/AHsnpNHBzbort5WalI0CHDjh8Vt60vawNBqMdHFXWMDct3IqmY6ni5fpqpmIhXpXUZSKgJQNkrKuiuowb7jibvrzVVFMdb1EZpLLS7YTA1u1hJO2dslZKqpqnNbEZOBNPdNxw2HhviGMrkynnV2cWqM5eOuqrKFxXMSQgQWMGJrQB1rgV1TVVNU/V0IjKMnbXlIQcC6SzBGY4FtQQQRlU01TTOcImM+qVR2hIxZKLVpNAe1f8Ll2rF+m9TlO1iuW5onydOStSHFwE6W6mEOwDzFTVbmERVEtk1Z0OLhIvXbpuA+dKbkwmaYl4H2GfwxAeECOZWxej6w8aBfQkTds5epTro4I0JMWJE3bOXqU66OBoSf0LE3bOXqU66OBoSYsWJu2cvUmvjgjQk/oWJu2cvUp18cDVyy+hYm7Zy9SnXxwNCTFixN2zl6k18cDQk/oV+7Zy9Sa+ngjQkvoV+7Zy9Sa+OBoSRsWJu2cvUmvjgnQkvoWJu2cvUo18cDQkvoWJu2cvUmvjgaEkbFibtnL1KNdHBOhJfQj92zlUa6OBoS3wbFYNe4v8A7ULxN6fpCYoe1zocBuG9htGIYq9aqymqeL31Q4toWi6N9nDBDSaeNE820PArqaIp/yqeJqz6oSi4258tdpkQduf0DJvrlYvE62dGnZ+Wu1a0eudqy5eHetAWNc2oBBjEYHChQRm3LCEQHtQa4wRgUxMxOcExmgFpXMFhJh9r4pwjjXQtY+Y6q4zZq8PE7rnNlpuFgaXUxUDqgDwA4lqjFWKtsqtVchuZGnAKXtfCWiqa3D+I0LnBl2RObj9I601uH8ZoXOBiYm9x+kdanW4fxo0LnA+yZvcfpCnW4fxmhc4GJmb3H6Qmtw3jNC5wPsmb3H6Qp12G8ZoXeBiamtwPRCa7DeM0LvBl2VNbkeiFOuw3jRoXeA7KmtyPRCa7DeM0LvAdlTW5HohNdhvGaF3gRmprcj0Qmuw3jNC7wIzM1uB6IUa7DeNOhd4F2TN7j9ITXYbxmhc4EZmb3H6Qo1uG8ZoXOBdkze4/SFGtw/jNC5wanunHE64V2gGgKdfh47xq7nAQrGjxTV5p4SS5yrrx9undjP4eow9U7ZSqwbmA0g3tTtuOP/AAubexNd3bs4NNFumjYnkhJCEAAFQse1AIBAIERVB45izmPxhBzI1zzDiQatTbciA1NtyIDU23IgNTbciA1NtyIDU23IgNTbciA1NtyIDU23IgNTbciA1NtyIDU23IgNTbciA1NtyIDU23Igbbm2oPbLWKxm0g6UKC1uIINqAQCAQCAQCAQCAQCAQCAQCAQCAQCAQCAQCAQCAQCAQ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AutoShape 6" descr="data:image/jpeg;base64,/9j/4AAQSkZJRgABAQAAAQABAAD/2wCEAAkGBw8NDw8PDQ0QDBAMEA8ODg0OEBMQDQ0PFRIYFhYRFBUYHSggGBolHhQXITEhJSkrLi4uFx8zODMsNygtLisBCgoKDg0OGxAQFDccHCUrLCwsLCwwLiwsLCwsLDQsLCwsLCwsLCwsLCwsLCwsLCwsLCwsLCwsLCwsLCwsLCwsLP/AABEIAMwAzAMBEQACEQEDEQH/xAAbAAACAgMBAAAAAAAAAAAAAAAAAQYHAgMFBP/EAE8QAAECAwEGDg4JAwQDAAAAAAEAAgMEEQUGEiExUXMHExYyNUFScXKRobHB0RQiMzRhYmSBkqOys8LiFRcjJEJTosPSVJPhJUN0g2OC8P/EABoBAQADAQEBAAAAAAAAAAAAAAABAwQFAgb/xAAzEQEAAQICBgkEAQUBAAAAAAAAAQIDBBESEzEyUXEUITNCUmFigaFBQ7HhwQUVIpHwI//aAAwDAQACEQMRAD8AvFAIBB4Z+1oEv3WIAdwML+IKyi1XXsh5qrinbLixrsoYP2cBz/C5wZ0FaIwc/WpVN+PpDVq08l9d8i9dD9Xx+0a/yGrTyX13yJ0P1fH7Nf5DVp5L675E6H6vj9mv8hq08l9d8idD9Xx+zX+Q1aeS+u+ROh+r4/Zr/IatPJfXfInQ/V8fs1/kNWnkvrvkTofq+P2a/wAhq08l9d8idD9Xx+zX+Q1aeS+u+ROh+r4/Zr/IatPJfXfInQ/V8fs1/kNWnkvrvkTofq+P2a/yGrTyX13yJ0P1fH7Nf5DVp5L675E6H6vj9mv8hq08l9d8idD9Xx+zX+Q1aeS+u+ROh+r4/Zr/ACMXaZZbii1+FOh+r4Nf5PfJ3VS0TA++gnxxVvGFVVha42db3F6mXbhxGvAc1wcDhBBqCs8xMdUrWSgCAQCAQRK6K6YgmDLHFUPjDLkb1rbYw2f+Vf8ApnuXfpCNQJZ8U3xNATUudjPh8K2TVFPUoimZexlnsGOrvPTmVc3JetGGx0vCGNrRvmijSqTlDHS4PicanOoygaXB8TjTOoygaXB8TjTOoygaXB8TjTOoygaXB8TjTOoygaXB8TjTOoygaXB8TjTOoygaXB8TjTOoygaXB8TjTOoygaXB8TjTOoygaXB8TjTOoygaXB8TjTOoygaXB8TjTOoygxCg5GcajOoyg3ScM/hpvGiacmjDzRbO3Dq+B3WvcXOLzNBWdacaTf2hIH4oTta7/wCypct03I6ymqaZT+yrShzUMPhmm05h1zHZCuZctzROUtlNUVRnD2qt6CAQR66+1jAhCGw0fGqKjG1m2ehacNa06s52Qqu15RlCHSErf9s7Wg4Buj1LfXXl1M1MZujGjthirjTINs+AKqImXuZycuPPvfiN4Mgx8auiiIVzVLzEr2gqoCqAqgKoCqAqgKoCqAqgKoCqAqgKoCqDZDjOZrXEcyiYiTN0JW0A7A/Adp20VVVby2PcVPRNS4iChwEYnZP8LzTVkmYzeWxbRdJxw41DSb2K3K3/ABjXu7bi5Tl/pFFWjKy2PDgCDUEVBGIhchtZIE40QVpdHMmPNvoa3pENuTB/krq4enRtx/tjuznU9QpDbkawcgXnrmU7HEmI5iOqfMMgWimMoVTObVVSgVQFUBVAVQFUBVAVQFUBVAVQFUG2BAiRDSHDfEPiNLuZRNURtnJMRM7HvhXPzjsUs8cIhvOVVN+3Hee9XVwbhcvOn/aA33tUdJt8U6mvgZuWnfygf/dqjpNviamvg8k9Y8xLtv40K8bUNvr5pFTiGAqyi9RXOUS81UVU9cw59VY8OrZs1fC8ccLcRyhU3KcutZTLVa0KhDxt9qd/aKm3P0RVH1TW4+b02WYCamHVnmGLkXPxNOjclqtTnS7qoWNUwaNKCsGdtNPNcUSIeUrrx2ccoYu9Lda0WjA3dHkCi3HWVS5FVc8CqAqgKoCqAqgKoCqAqgKoCqDZBhuiOaxjS9zzRrRjJUTMRGckdfVCeWJcnChAPmQI0Q4b09yZ4ANs+ErnXcVVV1U9UNVFmI2pGxgaKNAaBiAFAFlmc1zJAIBBHbvO8/8Ath9K1YTtPZTe3VeVXSZW2Xi3j2uyHDvKJjOCJda0hWEduhB3sKpo3llWx27gX/ZxB/5PhCy4zfjktsbqXrIvaZvWlBV8ufvUThRfaK63245Qxd6Stk4WbzuheraK3OqrHgVQFUBVAVQFUBVAVQFVIKoCqgT24ayAyH2S8dvFBEOv4YeXz81Fz8VdznQjZDVZoyjSStY14QCAQCCN3fd5/wDbD6Vqwnaeym9uq7qukyCqDuzZ+xdwVRTvLZ2OxcAe0iZz4QsuM345LbG6mayL2ib1pQVbLn71E4cX2iuv9uOUMXekraOFm8edTaRW51Va8CqAqgKoCqAqgKoCqAqgaDdJwDGiw4YxxHtZxmi81ToxMpiM5yXDBhhjWtaKBgDQMgAouLM5zm6EM1AEAg1TMzDhC+ixGQm7p7g0cqmmmauqIzRMxG14jdBJf1cH+4FZqLnhl51lPFH7tLXlo8reQY8OK7TGG9a6poK1K0Ya1XTXnMZKrtdM09UoNVdBmKqDvTZ+xdwAs9O8tnY7Oh9rImc+ELLjN+OS2xupqsi9om9aUFVy5+9xOHF9orr/AG45Qxd+WNtHCzePOpt7EVubVWvAqgdUBVAVQOqAqgdVIKoCqDs3Hw7+elwfwl7uJjqctFRiZytSstR/nC01yG0IBBrmIwhsc92BrGlx3gKqYjOcoRM5KitW0ok3FdFiurUm8b+GG3aaAuzbtxRGUMNVU1TnLxr28lVAVQIlB35w/Yu4A6Fnp3ls7Ha0PD2kTOfCFlxm/HJbY3U2WRe0TetKClpS0XdnR2uaCBEmACMBoHldjL/yjlDF3pem2p6HfQwXXtQ7Xb+VTajqRW8bXg4iDvGqseGVUDqgKqQ6oCqAqgKoHVAIO7cQfv8AB8Ii+7Kz4rspWWd+ForktoQCDk3VvLZGZI/LI4zRXYeM7kPFzdlUy7DCECqgKqBpizLGa54HgrU8SnIdi0rQAl3loLu0GPANpZ6Y/wAls7Hd0Kph0WFGLqYI1ABkvGrLjd+OS2xuysFY17RN60oKJgbIR87M+2V2PtRyhi70sLpddD4LucL1a+qK3IaSMRI3jRXPD0w56K38deEKqMh6GWo78TAd40TIb2Wmw4w4cqZDa2ehH8dN8EJkNrY7Die0+cJkhsDhlBQOqCwLlLAlJiTgxY0APe/TL5xLgTSI4DEcgC5uIv3KbkxE9TVat0zTEzDralJD+lb6T+tU9Ju+JZqqODfJXPykvEEWDADHtrRwLiRUUOM5CvNV+5VGUz1Ji3TE5xDpqp7CAQaZuWZGY6HFbfseKOaagEeZTTVNM5wiYiYyly9Skh/St9J/Wruk3fE8aqjgNSkh/St9J/WnSbviNVRwRfREsiXkpIRZaC2E8xobL4EntSHVGE+BacLdrrryqnPqVXaKaac4hWESO92ueT58C6GTO0kIJTaHez82OhZqd5bOxKNCHuEfP/ttWXHb8cltjdlYyxL2ib1pQUTL7IR87Me2V2ftRyhi70sbpNdD4LucL1a2Sitx1a8GpDQNSg0BRAwpGQccp4ygurQ3JNly1cOGPjz71xcZ20+34bbO5CTLMtCAQCAQCAQCCF6LOx7f+RC5nLZge09lN/dU+uqxkUSlFod7PzY6Flp3ls7En0Iu4R8/+21ZcdvxyW2N2VjLEvaJvWlBRUvshHzsx7ZXZ+1HKGLvSxuk10Pgu5wvVrZKK3IVzwEDUoNA1IEDogFKF16G+xctvx/fvXFxnbT7fhus7kJMsq0IBAIBAIBAIIZosbHt/wCRC5nLZge19lN/dU+usxkUEotDvZ+bHQstO8tnYk+hH3CNn/22rJjt+OS6xuysVYl7RN60oKLl9kI+dmPbK7P2o5Qxd6WN0euh8F3OF7tbJRW5CtVmpApDQNSg6IHRAUQSSx7tJySgMl4Ig6XDvr2/YS7tnFxqb4bbis9zCW7lWlO1ZTdqpjKHs+se0ckv/ad/JeOg2vN619bs3IXazk7OwZeMIOlxBELrxha7tYZcKG+O2FRiMJbt25qja9271VVWUrGXNaggEHLunn3yknHjwr2/hMvm3wq2tRjCtsURXcimdjxXVNNMzCs/rHtHJL/2nfyXT6Da82XpFY+si0ckv/ad/JOg2vM19bm27dfN2hC0mYEK8D2xPs2Frr4VphLjlVlrDUW6tKl5qu1VRlKPq94IoJRaHe782OhZad5bOxJtCPuMbP8A7bVjx2/HL+V2H3ZWKsS9om9aUFGS/f8AHzsx7ZXa+1HKGHvSxuj10Pgu5wvVrZKK3IVzwakNA6KUHRA0ApDRAogKKRJdDof6nL70b3TllxnYz7flbY34XQuG3hAIODd3sbN5v4gtGF7alXd3JUeu6wEoCogSBFQlKLQ73fmx0LLTvLZ2JLoSdxjZ/wDbasmP345fyuw+7KxVhXtE3rSgo2X7/j52Y9srtfajlDD35Y3R66HwXc4XuzslFbkK54NAwFKDogakNEHRSBA0BRBJNDof6nL70b3TllxvYz7flbZ34XOuG3hAIODd1sbN5v4gtGF7alXd3JUhRd5zwoCRJEKBiUEon+938AdCyU7y6diS6EvcY2f+BqyY/fjl/K7D7srEWFe0TetKCjZfv+PnZj2yu39qOUMPfljdHrofBdzherOyUVuSrngwpQaBqQ6Ig1IdEDopAgaCR6HeycvvRvdOWXG9jPt+Vtnfhcy4TeEAg4N3Oxs3m/iC0YXtqVd3clSS7znkgSgJEkVAk1oD7u/gDoWWneXTsSXQl7jGz3wNWPH9pHL+V2H3ZWIsK9om9aUFHS/f8fOzHtldv7UcoYe/LG6PXQ+C7nC9WdkorckK9WYQNSGApQaDKikCBoHRSgUQSPQ82Tl96N7pyy43sJ9vyusb8LlXBbwgEHCu52Nm838QWjCdtTzV3tyVJLvueRCgJAioCKJSaf73fwB0LJTvLZ2JLoTdxjZ74GrHj9+OX8r8PuzzWGsK9om9aUFHS/f8fOzHtldv7VPKGHvz7ldFrofBdzhe7OyUVuSFcrMKQwiDUjIKQ0DopQEDQFFIkeh7slL70b3TlkxvYT7flbY34XIuC6AQCDhXcbHTeb+ILRhO2p5q725Kk19A5xKEkUCUDEqBJ5/vd/AHQslO8unYkmhP3GNnvgaseP7SOX8rsPuzzWGsLQ0TetKCj5fv+PnJj2yu59qnlDD3592N0Wuh8F3OF6s7Jea3KCueDUoNSMgpDQMKUGgdFIEDUiRaHuyUvvRvdOWTHdhPt+VtjtIXGuA6AQCDhXcbHTeb6QtOE7anmrvbkqVXfc5igShJFQEUEmn+938AdCyU766diR6E/cY2e+Bqxf1DtI5fyuw+7PNYawtDRN60oKPl+/4+dmPbK7n2o5Qw9+fdldEzubuE3mPWps/V5rcZaHhkFKDCBqRkFKDQMKQ1IaIFFIkeh9slL70b3Tlkx3YT7fldY7SFwr590AgEHDu32Oms30hacJ21PNXe3JUqV9A5xKBioSSBBtSANs0HnUSJLarg2A/wgNHHRZKOupdVsSTQo7jGz3wNWL+odpHL+V2H3Z5rCWFoaZrWlBRtpt7HtCJfYtOLsmB+GvKu5ZnTsxyYa+qt07SltNhuaMY7Zu+NpeaKspKozhF1rUmpGQUhoGFKGQUhqQ0QakNBItD/AGSl96N7pyyY7sKvb8rbHaQuBfPuiEAg4d2+x01m+kLThO2p5qr25KlivoXPYlQEVAShL3WPLX8S+Oth4Tv7QVV2rKMnqmM5e634tIYbtvdyNwnoVVqOvN7rnqTLQvgFssXH/ciOd5sA6FzsdVndy4Q02IyoTtY1zCK2oKCpdESzC2II7RgPaP6D0cS6WAu7aJ9mbEUd547JnNNZh17KB1ThPjLTcp0ZVUzm8tq2aSTEhitcLmjHvhe7dz6S81U/WHHWhWYUhhShkgYUjIKUGFIaBqR1bl7RZJzcKPFDnMhiICGAF3bMLRQEjKqMTam7amiNr3bqimqJlPPrFkvypj0GfzXL/tl3jH/ezV0mjgX1iyX5Uz6DP5p/bbvGP+9jpNHAfWNJflTPoM/mo/tt3jH/AHsnpNHBzbort5WalI0CHDjh8Vt60vawNBqMdHFXWMDct3IqmY6ni5fpqpmIhXpXUZSKgJQNkrKuiuowb7jibvrzVVFMdb1EZpLLS7YTA1u1hJO2dslZKqpqnNbEZOBNPdNxw2HhviGMrkynnV2cWqM5eOuqrKFxXMSQgQWMGJrQB1rgV1TVVNU/V0IjKMnbXlIQcC6SzBGY4FtQQQRlU01TTOcImM+qVR2hIxZKLVpNAe1f8Ll2rF+m9TlO1iuW5onydOStSHFwE6W6mEOwDzFTVbmERVEtk1Z0OLhIvXbpuA+dKbkwmaYl4H2GfwxAeECOZWxej6w8aBfQkTds5epTro4I0JMWJE3bOXqU66OBoSf0LE3bOXqU66OBoSYsWJu2cvUmvjgjQk/oWJu2cvUp18cDVyy+hYm7Zy9SnXxwNCTFixN2zl6k18cDQk/oV+7Zy9Sa+ngjQkvoV+7Zy9Sa+OBoSRsWJu2cvUmvjgnQkvoWJu2cvUo18cDQkvoWJu2cvUmvjgaEkbFibtnL1KNdHBOhJfQj92zlUa6OBoS3wbFYNe4v8A7ULxN6fpCYoe1zocBuG9htGIYq9aqymqeL31Q4toWi6N9nDBDSaeNE820PArqaIp/yqeJqz6oSi4258tdpkQduf0DJvrlYvE62dGnZ+Wu1a0eudqy5eHetAWNc2oBBjEYHChQRm3LCEQHtQa4wRgUxMxOcExmgFpXMFhJh9r4pwjjXQtY+Y6q4zZq8PE7rnNlpuFgaXUxUDqgDwA4lqjFWKtsqtVchuZGnAKXtfCWiqa3D+I0LnBl2RObj9I601uH8ZoXOBiYm9x+kdanW4fxo0LnA+yZvcfpCnW4fxmhc4GJmb3H6Qmtw3jNC5wPsmb3H6Qp12G8ZoXeBiamtwPRCa7DeM0LvBl2VNbkeiFOuw3jRoXeA7KmtyPRCa7DeM0LvAdlTW5HohNdhvGaF3gRmprcj0Qmuw3jNC7wIzM1uB6IUa7DeNOhd4F2TN7j9ITXYbxmhc4EZmb3H6Qo1uG8ZoXOBdkze4/SFGtw/jNC5wanunHE64V2gGgKdfh47xq7nAQrGjxTV5p4SS5yrrx9undjP4eow9U7ZSqwbmA0g3tTtuOP/AAubexNd3bs4NNFumjYnkhJCEAAFQse1AIBAIERVB45izmPxhBzI1zzDiQatTbciA1NtyIDU23IgNTbciA1NtyIDU23IgNTbciA1NtyIDU23IgNTbciA1NtyIDU23IgNTbciA1NtyIDU23Igbbm2oPbLWKxm0g6UKC1uIINqAQCAQCAQCAQCAQCAQCAQCAQCAQCAQCAQCAQCAQCAQC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AutoShape 12" descr="http://www.iconarchive.com/download/i80462/uiconstock/socialmedia/Instagram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" name="Immagine 4" descr="araldico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 dirty="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15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79" y="6093296"/>
            <a:ext cx="645721" cy="701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3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96952"/>
            <a:ext cx="8215370" cy="3000396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Le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Forze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dell’Ordine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operano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all’interno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dell’impianto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normativo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esistente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n-US" sz="2800" b="1" dirty="0" smtClean="0">
                <a:solidFill>
                  <a:srgbClr val="572314"/>
                </a:solidFill>
                <a:latin typeface="+mj-lt"/>
              </a:rPr>
              <a:t>Il </a:t>
            </a:r>
            <a:r>
              <a:rPr lang="en-US" sz="2800" b="1" dirty="0" err="1">
                <a:solidFill>
                  <a:srgbClr val="572314"/>
                </a:solidFill>
                <a:latin typeface="+mj-lt"/>
              </a:rPr>
              <a:t>bullismo</a:t>
            </a:r>
            <a:r>
              <a:rPr lang="en-US" sz="2800" b="1" dirty="0">
                <a:solidFill>
                  <a:srgbClr val="572314"/>
                </a:solidFill>
                <a:latin typeface="+mj-lt"/>
              </a:rPr>
              <a:t> non è </a:t>
            </a:r>
            <a:r>
              <a:rPr lang="en-US" sz="2800" b="1" dirty="0" err="1">
                <a:solidFill>
                  <a:srgbClr val="572314"/>
                </a:solidFill>
                <a:latin typeface="+mj-lt"/>
              </a:rPr>
              <a:t>una</a:t>
            </a:r>
            <a:r>
              <a:rPr lang="en-US" sz="2800" b="1" dirty="0">
                <a:solidFill>
                  <a:srgbClr val="572314"/>
                </a:solidFill>
                <a:latin typeface="+mj-lt"/>
              </a:rPr>
              <a:t> forma </a:t>
            </a:r>
            <a:r>
              <a:rPr lang="en-US" sz="2800" b="1" dirty="0" err="1">
                <a:solidFill>
                  <a:srgbClr val="572314"/>
                </a:solidFill>
                <a:latin typeface="+mj-lt"/>
              </a:rPr>
              <a:t>specifica</a:t>
            </a:r>
            <a:r>
              <a:rPr lang="en-US" sz="2800" b="1" dirty="0">
                <a:solidFill>
                  <a:srgbClr val="572314"/>
                </a:solidFill>
                <a:latin typeface="+mj-lt"/>
              </a:rPr>
              <a:t> di </a:t>
            </a:r>
            <a:r>
              <a:rPr lang="en-US" sz="2800" b="1" dirty="0" err="1" smtClean="0">
                <a:solidFill>
                  <a:srgbClr val="572314"/>
                </a:solidFill>
                <a:latin typeface="+mj-lt"/>
              </a:rPr>
              <a:t>reato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, ma 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un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comportamento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complesso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che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comprende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una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serie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di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fattispecie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criminali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alcune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particolarmente</a:t>
            </a:r>
            <a:r>
              <a:rPr lang="en-US" sz="2800" dirty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572314"/>
                </a:solidFill>
                <a:latin typeface="+mj-lt"/>
              </a:rPr>
              <a:t>gravi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Quali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sono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i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reati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che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possono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connotare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il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572314"/>
                </a:solidFill>
                <a:latin typeface="+mj-lt"/>
              </a:rPr>
              <a:t>cyberbullismo</a:t>
            </a:r>
            <a:r>
              <a:rPr lang="en-US" sz="2800" dirty="0" smtClean="0">
                <a:solidFill>
                  <a:srgbClr val="572314"/>
                </a:solidFill>
                <a:latin typeface="+mj-lt"/>
              </a:rPr>
              <a:t>?</a:t>
            </a:r>
          </a:p>
          <a:p>
            <a:pPr marL="0" indent="0" algn="just">
              <a:buNone/>
            </a:pPr>
            <a:endParaRPr lang="en-US" sz="2800" dirty="0">
              <a:solidFill>
                <a:srgbClr val="572314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A955C-8734-524F-BF46-C80A13DD8EF3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5" name="Immagine 4" descr="araldico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101600"/>
            <a:ext cx="590550" cy="985838"/>
          </a:xfrm>
          <a:prstGeom prst="rect">
            <a:avLst/>
          </a:prstGeom>
          <a:noFill/>
          <a:ln>
            <a:noFill/>
          </a:ln>
          <a:effectLst>
            <a:outerShdw sx="999" sy="999" algn="ctr" rotWithShape="0">
              <a:schemeClr val="tx1">
                <a:alpha val="85999"/>
              </a:scheme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 bwMode="auto">
          <a:xfrm>
            <a:off x="-396875" y="981075"/>
            <a:ext cx="25003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2000">
                <a:latin typeface="Times New Roman" charset="0"/>
                <a:cs typeface="Times New Roman" charset="0"/>
              </a:rPr>
              <a:t>Polizia di Stato</a:t>
            </a:r>
          </a:p>
        </p:txBody>
      </p:sp>
      <p:pic>
        <p:nvPicPr>
          <p:cNvPr id="7" name="Picture 10" descr="C:\Users\Gianfra\Desktop\Scudetto Polizia delle Comunicazioni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175" y="6093296"/>
            <a:ext cx="634388" cy="68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err="1" smtClean="0">
                <a:solidFill>
                  <a:srgbClr val="572314"/>
                </a:solidFill>
              </a:rPr>
              <a:t>Pluralità</a:t>
            </a:r>
            <a:r>
              <a:rPr lang="en-US" sz="3200" b="1" dirty="0" smtClean="0">
                <a:solidFill>
                  <a:srgbClr val="572314"/>
                </a:solidFill>
              </a:rPr>
              <a:t> di </a:t>
            </a:r>
            <a:r>
              <a:rPr lang="en-US" sz="3200" b="1" dirty="0" err="1" smtClean="0">
                <a:solidFill>
                  <a:srgbClr val="572314"/>
                </a:solidFill>
              </a:rPr>
              <a:t>comportamenti</a:t>
            </a:r>
            <a:r>
              <a:rPr lang="en-US" sz="3200" b="1" dirty="0" smtClean="0">
                <a:solidFill>
                  <a:srgbClr val="572314"/>
                </a:solidFill>
              </a:rPr>
              <a:t/>
            </a:r>
            <a:br>
              <a:rPr lang="en-US" sz="3200" b="1" dirty="0" smtClean="0">
                <a:solidFill>
                  <a:srgbClr val="572314"/>
                </a:solidFill>
              </a:rPr>
            </a:br>
            <a:endParaRPr lang="en-US" sz="3200" b="1" dirty="0">
              <a:solidFill>
                <a:srgbClr val="572314"/>
              </a:solidFill>
            </a:endParaRPr>
          </a:p>
        </p:txBody>
      </p:sp>
      <p:pic>
        <p:nvPicPr>
          <p:cNvPr id="2" name="Picture 1" descr="Il_concorso_di_reati_e_il_concorso_di_persone_nel_reato_21952.ash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1000108"/>
            <a:ext cx="1165868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1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araldic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95250"/>
            <a:ext cx="466725" cy="777875"/>
          </a:xfrm>
          <a:prstGeom prst="rect">
            <a:avLst/>
          </a:prstGeom>
          <a:effectLst>
            <a:outerShdw sx="1000" sy="1000" algn="ctr" rotWithShape="0">
              <a:schemeClr val="tx1">
                <a:alpha val="86000"/>
              </a:schemeClr>
            </a:outerShdw>
          </a:effectLst>
        </p:spPr>
      </p:pic>
      <p:pic>
        <p:nvPicPr>
          <p:cNvPr id="36868" name="Picture 10" descr="Image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2" y="6068570"/>
            <a:ext cx="7191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-642938" y="785813"/>
            <a:ext cx="2500313" cy="50006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1200" b="1" dirty="0">
                <a:latin typeface="Times New Roman" pitchFamily="18" charset="0"/>
                <a:ea typeface="+mj-ea"/>
                <a:cs typeface="Times New Roman" pitchFamily="18" charset="0"/>
              </a:rPr>
              <a:t>               Polizia di Stato</a:t>
            </a:r>
          </a:p>
        </p:txBody>
      </p:sp>
      <p:sp>
        <p:nvSpPr>
          <p:cNvPr id="11" name="Rettangolo 11">
            <a:hlinkClick r:id="rId5" action="ppaction://hlinkfile"/>
          </p:cNvPr>
          <p:cNvSpPr/>
          <p:nvPr/>
        </p:nvSpPr>
        <p:spPr>
          <a:xfrm>
            <a:off x="467544" y="3162672"/>
            <a:ext cx="2448272" cy="1130424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Art.494  c.p.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1 anno)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/>
          </a:p>
        </p:txBody>
      </p:sp>
      <p:sp>
        <p:nvSpPr>
          <p:cNvPr id="14" name="Rettangolo 15">
            <a:hlinkClick r:id="rId6" action="ppaction://hlinkfile"/>
          </p:cNvPr>
          <p:cNvSpPr/>
          <p:nvPr/>
        </p:nvSpPr>
        <p:spPr>
          <a:xfrm>
            <a:off x="467544" y="1628800"/>
            <a:ext cx="2448272" cy="885800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Art.615 ter c.p.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5 anni)</a:t>
            </a:r>
          </a:p>
        </p:txBody>
      </p:sp>
      <p:sp>
        <p:nvSpPr>
          <p:cNvPr id="17" name="Rettangolo 14">
            <a:hlinkClick r:id="rId7" action="ppaction://hlinkfile"/>
          </p:cNvPr>
          <p:cNvSpPr/>
          <p:nvPr/>
        </p:nvSpPr>
        <p:spPr>
          <a:xfrm>
            <a:off x="467544" y="4915832"/>
            <a:ext cx="2448272" cy="1346448"/>
          </a:xfrm>
          <a:prstGeom prst="rect">
            <a:avLst/>
          </a:prstGeom>
          <a:solidFill>
            <a:srgbClr val="8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Art.167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/>
              <a:t>D. </a:t>
            </a:r>
            <a:r>
              <a:rPr lang="it-IT" sz="2400" dirty="0" err="1"/>
              <a:t>Lvo</a:t>
            </a:r>
            <a:r>
              <a:rPr lang="it-IT" sz="2400" dirty="0"/>
              <a:t> 196/2003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dirty="0"/>
              <a:t>(</a:t>
            </a:r>
            <a:r>
              <a:rPr lang="it-IT" sz="2000" dirty="0" err="1"/>
              <a:t>recl</a:t>
            </a:r>
            <a:r>
              <a:rPr lang="it-IT" sz="2000" dirty="0"/>
              <a:t>. Fino a 2 anni)</a:t>
            </a:r>
            <a:endParaRPr lang="it-IT" dirty="0"/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203848" y="1620838"/>
            <a:ext cx="5688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Accesso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abusivo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a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sistema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informatico</a:t>
            </a:r>
            <a:endParaRPr lang="en-US" sz="20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  <a:p>
            <a:pPr algn="just" eaLnBrk="1" hangingPunct="1"/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introdursi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in un account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protetto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da password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contro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la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volontà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di chi ha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il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diritto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di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escluderlo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)</a:t>
            </a:r>
            <a:endParaRPr lang="en-US" sz="16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275856" y="2996952"/>
            <a:ext cx="5616624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Sostituzione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di persona</a:t>
            </a:r>
          </a:p>
          <a:p>
            <a:pPr algn="just" eaLnBrk="1" hangingPunct="1"/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attribuirsi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generalità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e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sembianze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altrui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– fake account -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inducendo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altri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in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errore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al fine di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procurarsi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un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vantaggio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o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arrecare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un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danno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)</a:t>
            </a:r>
            <a:endParaRPr lang="en-US" sz="16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3347864" y="4749800"/>
            <a:ext cx="5544616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Trattamento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illecito</a:t>
            </a:r>
            <a:r>
              <a:rPr lang="en-US" sz="2000" b="1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di </a:t>
            </a:r>
            <a:r>
              <a:rPr lang="en-US" sz="2000" b="1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dati</a:t>
            </a:r>
            <a:endParaRPr lang="en-US" sz="2000" b="1" dirty="0">
              <a:solidFill>
                <a:srgbClr val="57231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  <a:p>
            <a:pPr algn="just" eaLnBrk="1" hangingPunct="1"/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(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pubblicare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sulla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rete Internet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fotografie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che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raffigurano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altre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persone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senza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il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consenso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degli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interessati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al fine di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trarre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per se’ o per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altri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profitto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od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arrecare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ad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altri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 un </a:t>
            </a:r>
            <a:r>
              <a:rPr lang="en-US" sz="2000" dirty="0" err="1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danno</a:t>
            </a:r>
            <a:r>
              <a:rPr lang="en-US" sz="2000" dirty="0">
                <a:solidFill>
                  <a:srgbClr val="57231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)</a:t>
            </a:r>
            <a:endParaRPr lang="en-US" sz="1600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0910" y="332656"/>
            <a:ext cx="68655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572314"/>
                </a:solidFill>
                <a:latin typeface="+mj-lt"/>
              </a:rPr>
              <a:t>REATI “INFORMATICI” RICORRENTI</a:t>
            </a:r>
            <a:endParaRPr lang="en-US" sz="3600" b="1" dirty="0">
              <a:solidFill>
                <a:srgbClr val="57231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86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12975</TotalTime>
  <Words>2203</Words>
  <Application>Microsoft Office PowerPoint</Application>
  <PresentationFormat>Presentazione su schermo (4:3)</PresentationFormat>
  <Paragraphs>371</Paragraphs>
  <Slides>38</Slides>
  <Notes>25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8" baseType="lpstr">
      <vt:lpstr>ＭＳ Ｐゴシック</vt:lpstr>
      <vt:lpstr>Arial</vt:lpstr>
      <vt:lpstr>Calibri</vt:lpstr>
      <vt:lpstr>Courier New</vt:lpstr>
      <vt:lpstr>Gill Sans MT</vt:lpstr>
      <vt:lpstr>Tahoma</vt:lpstr>
      <vt:lpstr>Times New Roman</vt:lpstr>
      <vt:lpstr>Wingdings</vt:lpstr>
      <vt:lpstr>Office Theme</vt:lpstr>
      <vt:lpstr>CorelDRAW</vt:lpstr>
      <vt:lpstr>Presentazione standard di PowerPoint</vt:lpstr>
      <vt:lpstr>DA POLIZIA POSTALE … </vt:lpstr>
      <vt:lpstr>… A POLIZIA DELLE COMUNICAZIONI </vt:lpstr>
      <vt:lpstr>Presentazione standard di PowerPoint</vt:lpstr>
      <vt:lpstr>ATTIVITA’ ISTITUZIONALE DI CONTRASTO </vt:lpstr>
      <vt:lpstr>EVOLUZIONE “SOCIAL”  Come si distinguono le varie forme di prevaricazione? </vt:lpstr>
      <vt:lpstr>Presentazione standard di PowerPoint</vt:lpstr>
      <vt:lpstr>Pluralità di comportamenti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Vittime e carnefici</vt:lpstr>
      <vt:lpstr>Percezione dell’illecito </vt:lpstr>
      <vt:lpstr>L’influenza della tecnologia </vt:lpstr>
      <vt:lpstr>Diffamazione (off line) </vt:lpstr>
      <vt:lpstr>Diffamazione (on line) </vt:lpstr>
      <vt:lpstr>Denuncie per diffamazione on-line  </vt:lpstr>
      <vt:lpstr>L’influenza della tecnologia </vt:lpstr>
      <vt:lpstr>L’influenza della tecnologia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Percezioni giudiziarie dei social network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</dc:creator>
  <cp:lastModifiedBy>Bergamini Lorena</cp:lastModifiedBy>
  <cp:revision>1101</cp:revision>
  <cp:lastPrinted>2015-11-19T08:06:17Z</cp:lastPrinted>
  <dcterms:created xsi:type="dcterms:W3CDTF">2011-11-22T11:08:54Z</dcterms:created>
  <dcterms:modified xsi:type="dcterms:W3CDTF">2015-11-30T11:33:12Z</dcterms:modified>
</cp:coreProperties>
</file>